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13716000" cx="24384000"/>
  <p:notesSz cx="6858000" cy="9144000"/>
  <p:embeddedFontLst>
    <p:embeddedFont>
      <p:font typeface="Proxima Nova"/>
      <p:regular r:id="rId29"/>
      <p:bold r:id="rId30"/>
      <p:italic r:id="rId31"/>
      <p:boldItalic r:id="rId32"/>
    </p:embeddedFont>
    <p:embeddedFont>
      <p:font typeface="Economica"/>
      <p:regular r:id="rId33"/>
      <p:bold r:id="rId34"/>
      <p:italic r:id="rId35"/>
      <p:boldItalic r:id="rId36"/>
    </p:embeddedFont>
    <p:embeddedFont>
      <p:font typeface="Proxima Nova Extrabold"/>
      <p:bold r:id="rId37"/>
    </p:embeddedFont>
    <p:embeddedFont>
      <p:font typeface="Proxima Nova Semibold"/>
      <p:regular r:id="rId38"/>
      <p:bold r:id="rId39"/>
      <p:boldItalic r:id="rId40"/>
    </p:embeddedFont>
    <p:embeddedFont>
      <p:font typeface="Helvetica Neue"/>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5" roundtripDataSignature="AMtx7mhu5OzX67Gm6NSPimPqjlNCKJQMN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roximaNovaSemibold-boldItalic.fntdata"/><Relationship Id="rId20" Type="http://schemas.openxmlformats.org/officeDocument/2006/relationships/slide" Target="slides/slide16.xml"/><Relationship Id="rId42" Type="http://schemas.openxmlformats.org/officeDocument/2006/relationships/font" Target="fonts/HelveticaNeue-bold.fntdata"/><Relationship Id="rId41" Type="http://schemas.openxmlformats.org/officeDocument/2006/relationships/font" Target="fonts/HelveticaNeue-regular.fntdata"/><Relationship Id="rId22" Type="http://schemas.openxmlformats.org/officeDocument/2006/relationships/slide" Target="slides/slide18.xml"/><Relationship Id="rId44" Type="http://schemas.openxmlformats.org/officeDocument/2006/relationships/font" Target="fonts/HelveticaNeue-boldItalic.fntdata"/><Relationship Id="rId21" Type="http://schemas.openxmlformats.org/officeDocument/2006/relationships/slide" Target="slides/slide17.xml"/><Relationship Id="rId43" Type="http://schemas.openxmlformats.org/officeDocument/2006/relationships/font" Target="fonts/HelveticaNeue-italic.fntdata"/><Relationship Id="rId24" Type="http://schemas.openxmlformats.org/officeDocument/2006/relationships/slide" Target="slides/slide20.xml"/><Relationship Id="rId23" Type="http://schemas.openxmlformats.org/officeDocument/2006/relationships/slide" Target="slides/slide19.xml"/><Relationship Id="rId45"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roximaNova-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7.xml"/><Relationship Id="rId33" Type="http://schemas.openxmlformats.org/officeDocument/2006/relationships/font" Target="fonts/Economica-regular.fntdata"/><Relationship Id="rId10" Type="http://schemas.openxmlformats.org/officeDocument/2006/relationships/slide" Target="slides/slide6.xml"/><Relationship Id="rId32" Type="http://schemas.openxmlformats.org/officeDocument/2006/relationships/font" Target="fonts/ProximaNova-boldItalic.fntdata"/><Relationship Id="rId13" Type="http://schemas.openxmlformats.org/officeDocument/2006/relationships/slide" Target="slides/slide9.xml"/><Relationship Id="rId35" Type="http://schemas.openxmlformats.org/officeDocument/2006/relationships/font" Target="fonts/Economica-italic.fntdata"/><Relationship Id="rId12" Type="http://schemas.openxmlformats.org/officeDocument/2006/relationships/slide" Target="slides/slide8.xml"/><Relationship Id="rId34" Type="http://schemas.openxmlformats.org/officeDocument/2006/relationships/font" Target="fonts/Economica-bold.fntdata"/><Relationship Id="rId15" Type="http://schemas.openxmlformats.org/officeDocument/2006/relationships/slide" Target="slides/slide11.xml"/><Relationship Id="rId37" Type="http://schemas.openxmlformats.org/officeDocument/2006/relationships/font" Target="fonts/ProximaNovaExtrabold-bold.fntdata"/><Relationship Id="rId14" Type="http://schemas.openxmlformats.org/officeDocument/2006/relationships/slide" Target="slides/slide10.xml"/><Relationship Id="rId36" Type="http://schemas.openxmlformats.org/officeDocument/2006/relationships/font" Target="fonts/Economica-boldItalic.fntdata"/><Relationship Id="rId17" Type="http://schemas.openxmlformats.org/officeDocument/2006/relationships/slide" Target="slides/slide13.xml"/><Relationship Id="rId39" Type="http://schemas.openxmlformats.org/officeDocument/2006/relationships/font" Target="fonts/ProximaNovaSemibold-bold.fntdata"/><Relationship Id="rId16" Type="http://schemas.openxmlformats.org/officeDocument/2006/relationships/slide" Target="slides/slide12.xml"/><Relationship Id="rId38" Type="http://schemas.openxmlformats.org/officeDocument/2006/relationships/font" Target="fonts/ProximaNovaSemibold-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 name="Google Shape;73;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2fde257439_1_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g12fde257439_1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f2097531d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12f2097531d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2f2097531d_0_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12f2097531d_0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2f2097531d_0_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12f2097531d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2f2097531d_0_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g12f2097531d_0_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8" name="Google Shape;18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1" name="Google Shape;8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2fde257439_1_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2fde257439_1_5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2fde257439_1_4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12fde257439_1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2fde257439_1_6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g12fde257439_1_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2fde257439_1_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g12fde257439_1_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2fde257439_1_4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g12fde257439_1_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2fde257439_1_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g12fde257439_1_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2fde257439_1_3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12fde257439_1_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type="tx">
  <p:cSld name="TITLE_AND_BODY">
    <p:bg>
      <p:bgPr>
        <a:noFill/>
      </p:bgPr>
    </p:bg>
    <p:spTree>
      <p:nvGrpSpPr>
        <p:cNvPr id="9" name="Shape 9"/>
        <p:cNvGrpSpPr/>
        <p:nvPr/>
      </p:nvGrpSpPr>
      <p:grpSpPr>
        <a:xfrm>
          <a:off x="0" y="0"/>
          <a:ext cx="0" cy="0"/>
          <a:chOff x="0" y="0"/>
          <a:chExt cx="0" cy="0"/>
        </a:xfrm>
      </p:grpSpPr>
      <p:sp>
        <p:nvSpPr>
          <p:cNvPr id="10" name="Google Shape;10;p20"/>
          <p:cNvSpPr/>
          <p:nvPr>
            <p:ph idx="2" type="pic"/>
          </p:nvPr>
        </p:nvSpPr>
        <p:spPr>
          <a:xfrm>
            <a:off x="-38100" y="-267934"/>
            <a:ext cx="24472902" cy="14251868"/>
          </a:xfrm>
          <a:prstGeom prst="rect">
            <a:avLst/>
          </a:prstGeom>
          <a:noFill/>
          <a:ln>
            <a:noFill/>
          </a:ln>
        </p:spPr>
      </p:sp>
      <p:sp>
        <p:nvSpPr>
          <p:cNvPr id="11" name="Google Shape;11;p20"/>
          <p:cNvSpPr txBox="1"/>
          <p:nvPr>
            <p:ph idx="1" type="body"/>
          </p:nvPr>
        </p:nvSpPr>
        <p:spPr>
          <a:xfrm>
            <a:off x="1219200" y="8648700"/>
            <a:ext cx="21945600" cy="2095500"/>
          </a:xfrm>
          <a:prstGeom prst="rect">
            <a:avLst/>
          </a:prstGeom>
          <a:noFill/>
          <a:ln>
            <a:noFill/>
          </a:ln>
        </p:spPr>
        <p:txBody>
          <a:bodyPr anchorCtr="0" anchor="t" bIns="50800" lIns="50800" spcFirstLastPara="1" rIns="50800" wrap="square" tIns="50800">
            <a:normAutofit/>
          </a:bodyPr>
          <a:lstStyle>
            <a:lvl1pPr indent="-228600" lvl="0" marL="457200" algn="l">
              <a:lnSpc>
                <a:spcPct val="90000"/>
              </a:lnSpc>
              <a:spcBef>
                <a:spcPts val="0"/>
              </a:spcBef>
              <a:spcAft>
                <a:spcPts val="0"/>
              </a:spcAft>
              <a:buClr>
                <a:srgbClr val="FFFFFF"/>
              </a:buClr>
              <a:buSzPts val="5200"/>
              <a:buFont typeface="Proxima Nova Semibold"/>
              <a:buNone/>
              <a:defRPr b="0" sz="5200">
                <a:solidFill>
                  <a:srgbClr val="FFFFFF"/>
                </a:solidFill>
                <a:latin typeface="Proxima Nova Semibold"/>
                <a:ea typeface="Proxima Nova Semibold"/>
                <a:cs typeface="Proxima Nova Semibold"/>
                <a:sym typeface="Proxima Nova Semibold"/>
              </a:defRPr>
            </a:lvl1pPr>
            <a:lvl2pPr indent="-228600" lvl="1" marL="914400" algn="l">
              <a:lnSpc>
                <a:spcPct val="90000"/>
              </a:lnSpc>
              <a:spcBef>
                <a:spcPts val="0"/>
              </a:spcBef>
              <a:spcAft>
                <a:spcPts val="0"/>
              </a:spcAft>
              <a:buClr>
                <a:srgbClr val="FFFFFF"/>
              </a:buClr>
              <a:buSzPts val="5200"/>
              <a:buFont typeface="Proxima Nova Semibold"/>
              <a:buNone/>
              <a:defRPr b="0" sz="5200">
                <a:solidFill>
                  <a:srgbClr val="FFFFFF"/>
                </a:solidFill>
                <a:latin typeface="Proxima Nova Semibold"/>
                <a:ea typeface="Proxima Nova Semibold"/>
                <a:cs typeface="Proxima Nova Semibold"/>
                <a:sym typeface="Proxima Nova Semibold"/>
              </a:defRPr>
            </a:lvl2pPr>
            <a:lvl3pPr indent="-228600" lvl="2" marL="1371600" algn="l">
              <a:lnSpc>
                <a:spcPct val="90000"/>
              </a:lnSpc>
              <a:spcBef>
                <a:spcPts val="0"/>
              </a:spcBef>
              <a:spcAft>
                <a:spcPts val="0"/>
              </a:spcAft>
              <a:buClr>
                <a:srgbClr val="FFFFFF"/>
              </a:buClr>
              <a:buSzPts val="5200"/>
              <a:buFont typeface="Proxima Nova Semibold"/>
              <a:buNone/>
              <a:defRPr b="0" sz="5200">
                <a:solidFill>
                  <a:srgbClr val="FFFFFF"/>
                </a:solidFill>
                <a:latin typeface="Proxima Nova Semibold"/>
                <a:ea typeface="Proxima Nova Semibold"/>
                <a:cs typeface="Proxima Nova Semibold"/>
                <a:sym typeface="Proxima Nova Semibold"/>
              </a:defRPr>
            </a:lvl3pPr>
            <a:lvl4pPr indent="-228600" lvl="3" marL="1828800" algn="l">
              <a:lnSpc>
                <a:spcPct val="90000"/>
              </a:lnSpc>
              <a:spcBef>
                <a:spcPts val="0"/>
              </a:spcBef>
              <a:spcAft>
                <a:spcPts val="0"/>
              </a:spcAft>
              <a:buClr>
                <a:srgbClr val="FFFFFF"/>
              </a:buClr>
              <a:buSzPts val="5200"/>
              <a:buFont typeface="Proxima Nova Semibold"/>
              <a:buNone/>
              <a:defRPr b="0" sz="5200">
                <a:solidFill>
                  <a:srgbClr val="FFFFFF"/>
                </a:solidFill>
                <a:latin typeface="Proxima Nova Semibold"/>
                <a:ea typeface="Proxima Nova Semibold"/>
                <a:cs typeface="Proxima Nova Semibold"/>
                <a:sym typeface="Proxima Nova Semibold"/>
              </a:defRPr>
            </a:lvl4pPr>
            <a:lvl5pPr indent="-228600" lvl="4" marL="2286000" algn="l">
              <a:lnSpc>
                <a:spcPct val="90000"/>
              </a:lnSpc>
              <a:spcBef>
                <a:spcPts val="0"/>
              </a:spcBef>
              <a:spcAft>
                <a:spcPts val="0"/>
              </a:spcAft>
              <a:buClr>
                <a:srgbClr val="FFFFFF"/>
              </a:buClr>
              <a:buSzPts val="5200"/>
              <a:buFont typeface="Proxima Nova Semibold"/>
              <a:buNone/>
              <a:defRPr b="0" sz="5200">
                <a:solidFill>
                  <a:srgbClr val="FFFFFF"/>
                </a:solidFill>
                <a:latin typeface="Proxima Nova Semibold"/>
                <a:ea typeface="Proxima Nova Semibold"/>
                <a:cs typeface="Proxima Nova Semibold"/>
                <a:sym typeface="Proxima Nova Semibold"/>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12" name="Google Shape;12;p20"/>
          <p:cNvSpPr txBox="1"/>
          <p:nvPr>
            <p:ph type="title"/>
          </p:nvPr>
        </p:nvSpPr>
        <p:spPr>
          <a:xfrm>
            <a:off x="1219200" y="3124200"/>
            <a:ext cx="21945600" cy="5524500"/>
          </a:xfrm>
          <a:prstGeom prst="rect">
            <a:avLst/>
          </a:prstGeom>
          <a:noFill/>
          <a:ln>
            <a:noFill/>
          </a:ln>
        </p:spPr>
        <p:txBody>
          <a:bodyPr anchorCtr="0" anchor="t" bIns="50800" lIns="50800" spcFirstLastPara="1" rIns="50800" wrap="square" tIns="50800">
            <a:normAutofit/>
          </a:bodyPr>
          <a:lstStyle>
            <a:lvl1pPr lvl="0" algn="l">
              <a:lnSpc>
                <a:spcPct val="70000"/>
              </a:lnSpc>
              <a:spcBef>
                <a:spcPts val="0"/>
              </a:spcBef>
              <a:spcAft>
                <a:spcPts val="0"/>
              </a:spcAft>
              <a:buClr>
                <a:srgbClr val="FFFFFF"/>
              </a:buClr>
              <a:buSzPts val="22000"/>
              <a:buFont typeface="Arial"/>
              <a:buNone/>
              <a:defRPr sz="22000">
                <a:solidFill>
                  <a:srgbClr val="FFFFFF"/>
                </a:solidFill>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13" name="Google Shape;13;p20"/>
          <p:cNvSpPr txBox="1"/>
          <p:nvPr>
            <p:ph idx="3" type="body"/>
          </p:nvPr>
        </p:nvSpPr>
        <p:spPr>
          <a:xfrm>
            <a:off x="1219200" y="2438400"/>
            <a:ext cx="21945600" cy="711200"/>
          </a:xfrm>
          <a:prstGeom prst="rect">
            <a:avLst/>
          </a:prstGeom>
          <a:noFill/>
          <a:ln>
            <a:noFill/>
          </a:ln>
        </p:spPr>
        <p:txBody>
          <a:bodyPr anchorCtr="0" anchor="ctr" bIns="50800" lIns="50800" spcFirstLastPara="1" rIns="50800" wrap="square" tIns="50800">
            <a:normAutofit/>
          </a:bodyPr>
          <a:lstStyle>
            <a:lvl1pPr indent="-228600" lvl="0" marL="457200" algn="l">
              <a:lnSpc>
                <a:spcPct val="120000"/>
              </a:lnSpc>
              <a:spcBef>
                <a:spcPts val="0"/>
              </a:spcBef>
              <a:spcAft>
                <a:spcPts val="0"/>
              </a:spcAft>
              <a:buClr>
                <a:srgbClr val="FFFFFF"/>
              </a:buClr>
              <a:buSzPts val="3600"/>
              <a:buFont typeface="Proxima Nova Extrabold"/>
              <a:buNone/>
              <a:defRPr b="0" sz="3600" cap="none">
                <a:solidFill>
                  <a:srgbClr val="FFFFFF"/>
                </a:solidFill>
                <a:latin typeface="Proxima Nova Extrabold"/>
                <a:ea typeface="Proxima Nova Extrabold"/>
                <a:cs typeface="Proxima Nova Extrabold"/>
                <a:sym typeface="Proxima Nova Extrabold"/>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14" name="Google Shape;14;p20"/>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p:cSld name="Bullets">
    <p:spTree>
      <p:nvGrpSpPr>
        <p:cNvPr id="50" name="Shape 50"/>
        <p:cNvGrpSpPr/>
        <p:nvPr/>
      </p:nvGrpSpPr>
      <p:grpSpPr>
        <a:xfrm>
          <a:off x="0" y="0"/>
          <a:ext cx="0" cy="0"/>
          <a:chOff x="0" y="0"/>
          <a:chExt cx="0" cy="0"/>
        </a:xfrm>
      </p:grpSpPr>
      <p:sp>
        <p:nvSpPr>
          <p:cNvPr id="51" name="Google Shape;51;p29"/>
          <p:cNvSpPr txBox="1"/>
          <p:nvPr>
            <p:ph idx="1" type="body"/>
          </p:nvPr>
        </p:nvSpPr>
        <p:spPr>
          <a:xfrm>
            <a:off x="1219200" y="3733800"/>
            <a:ext cx="21945600" cy="8763000"/>
          </a:xfrm>
          <a:prstGeom prst="rect">
            <a:avLst/>
          </a:prstGeom>
          <a:noFill/>
          <a:ln>
            <a:noFill/>
          </a:ln>
        </p:spPr>
        <p:txBody>
          <a:bodyPr anchorCtr="0" anchor="t" bIns="50800" lIns="50800" spcFirstLastPara="1" rIns="50800" wrap="square" tIns="50800">
            <a:normAutofit/>
          </a:bodyPr>
          <a:lstStyle>
            <a:lvl1pPr indent="-514350" lvl="0" marL="457200" algn="l">
              <a:lnSpc>
                <a:spcPct val="80000"/>
              </a:lnSpc>
              <a:spcBef>
                <a:spcPts val="2400"/>
              </a:spcBef>
              <a:spcAft>
                <a:spcPts val="0"/>
              </a:spcAft>
              <a:buSzPts val="4500"/>
              <a:buChar char="-"/>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52" name="Google Shape;52;p29"/>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3" name="Shape 53"/>
        <p:cNvGrpSpPr/>
        <p:nvPr/>
      </p:nvGrpSpPr>
      <p:grpSpPr>
        <a:xfrm>
          <a:off x="0" y="0"/>
          <a:ext cx="0" cy="0"/>
          <a:chOff x="0" y="0"/>
          <a:chExt cx="0" cy="0"/>
        </a:xfrm>
      </p:grpSpPr>
      <p:sp>
        <p:nvSpPr>
          <p:cNvPr id="54" name="Google Shape;54;p30"/>
          <p:cNvSpPr txBox="1"/>
          <p:nvPr>
            <p:ph type="title"/>
          </p:nvPr>
        </p:nvSpPr>
        <p:spPr>
          <a:xfrm>
            <a:off x="1219200" y="1219200"/>
            <a:ext cx="21945600" cy="2298700"/>
          </a:xfrm>
          <a:prstGeom prst="rect">
            <a:avLst/>
          </a:prstGeom>
          <a:noFill/>
          <a:ln>
            <a:noFill/>
          </a:ln>
        </p:spPr>
        <p:txBody>
          <a:bodyPr anchorCtr="0" anchor="t" bIns="50800" lIns="50800" spcFirstLastPara="1" rIns="50800" wrap="square" tIns="50800">
            <a:normAutofit/>
          </a:bodyPr>
          <a:lstStyle>
            <a:lvl1pPr lvl="0" algn="l">
              <a:lnSpc>
                <a:spcPct val="70000"/>
              </a:lnSpc>
              <a:spcBef>
                <a:spcPts val="0"/>
              </a:spcBef>
              <a:spcAft>
                <a:spcPts val="0"/>
              </a:spcAft>
              <a:buClr>
                <a:srgbClr val="00BFF3"/>
              </a:buClr>
              <a:buSzPts val="1800"/>
              <a:buNone/>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55" name="Google Shape;55;p30"/>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Fact">
  <p:cSld name="Big Fact">
    <p:bg>
      <p:bgPr>
        <a:solidFill>
          <a:srgbClr val="FFC617"/>
        </a:solidFill>
      </p:bgPr>
    </p:bg>
    <p:spTree>
      <p:nvGrpSpPr>
        <p:cNvPr id="56" name="Shape 56"/>
        <p:cNvGrpSpPr/>
        <p:nvPr/>
      </p:nvGrpSpPr>
      <p:grpSpPr>
        <a:xfrm>
          <a:off x="0" y="0"/>
          <a:ext cx="0" cy="0"/>
          <a:chOff x="0" y="0"/>
          <a:chExt cx="0" cy="0"/>
        </a:xfrm>
      </p:grpSpPr>
      <p:sp>
        <p:nvSpPr>
          <p:cNvPr id="57" name="Google Shape;57;p31"/>
          <p:cNvSpPr txBox="1"/>
          <p:nvPr>
            <p:ph idx="1" type="body"/>
          </p:nvPr>
        </p:nvSpPr>
        <p:spPr>
          <a:xfrm>
            <a:off x="1219200" y="2334623"/>
            <a:ext cx="21945600" cy="7612249"/>
          </a:xfrm>
          <a:prstGeom prst="rect">
            <a:avLst/>
          </a:prstGeom>
          <a:noFill/>
          <a:ln>
            <a:noFill/>
          </a:ln>
        </p:spPr>
        <p:txBody>
          <a:bodyPr anchorCtr="0" anchor="b" bIns="50800" lIns="50800" spcFirstLastPara="1" rIns="50800" wrap="square" tIns="50800">
            <a:normAutofit/>
          </a:bodyPr>
          <a:lstStyle>
            <a:lvl1pPr indent="-228600" lvl="0" marL="457200" algn="ctr">
              <a:lnSpc>
                <a:spcPct val="70000"/>
              </a:lnSpc>
              <a:spcBef>
                <a:spcPts val="0"/>
              </a:spcBef>
              <a:spcAft>
                <a:spcPts val="0"/>
              </a:spcAft>
              <a:buClr>
                <a:srgbClr val="FFFFFF"/>
              </a:buClr>
              <a:buSzPts val="50000"/>
              <a:buFont typeface="Arial"/>
              <a:buNone/>
              <a:defRPr b="0" sz="50000" cap="none">
                <a:solidFill>
                  <a:srgbClr val="FFFFFF"/>
                </a:solidFill>
                <a:latin typeface="Arial"/>
                <a:ea typeface="Arial"/>
                <a:cs typeface="Arial"/>
                <a:sym typeface="Arial"/>
              </a:defRPr>
            </a:lvl1pPr>
            <a:lvl2pPr indent="-228600" lvl="1" marL="914400" algn="ctr">
              <a:lnSpc>
                <a:spcPct val="70000"/>
              </a:lnSpc>
              <a:spcBef>
                <a:spcPts val="0"/>
              </a:spcBef>
              <a:spcAft>
                <a:spcPts val="0"/>
              </a:spcAft>
              <a:buClr>
                <a:srgbClr val="FFFFFF"/>
              </a:buClr>
              <a:buSzPts val="50000"/>
              <a:buFont typeface="Arial"/>
              <a:buNone/>
              <a:defRPr b="0" sz="50000" cap="none">
                <a:solidFill>
                  <a:srgbClr val="FFFFFF"/>
                </a:solidFill>
                <a:latin typeface="Arial"/>
                <a:ea typeface="Arial"/>
                <a:cs typeface="Arial"/>
                <a:sym typeface="Arial"/>
              </a:defRPr>
            </a:lvl2pPr>
            <a:lvl3pPr indent="-228600" lvl="2" marL="1371600" algn="ctr">
              <a:lnSpc>
                <a:spcPct val="70000"/>
              </a:lnSpc>
              <a:spcBef>
                <a:spcPts val="0"/>
              </a:spcBef>
              <a:spcAft>
                <a:spcPts val="0"/>
              </a:spcAft>
              <a:buClr>
                <a:srgbClr val="FFFFFF"/>
              </a:buClr>
              <a:buSzPts val="50000"/>
              <a:buFont typeface="Arial"/>
              <a:buNone/>
              <a:defRPr b="0" sz="50000" cap="none">
                <a:solidFill>
                  <a:srgbClr val="FFFFFF"/>
                </a:solidFill>
                <a:latin typeface="Arial"/>
                <a:ea typeface="Arial"/>
                <a:cs typeface="Arial"/>
                <a:sym typeface="Arial"/>
              </a:defRPr>
            </a:lvl3pPr>
            <a:lvl4pPr indent="-228600" lvl="3" marL="1828800" algn="ctr">
              <a:lnSpc>
                <a:spcPct val="70000"/>
              </a:lnSpc>
              <a:spcBef>
                <a:spcPts val="0"/>
              </a:spcBef>
              <a:spcAft>
                <a:spcPts val="0"/>
              </a:spcAft>
              <a:buClr>
                <a:srgbClr val="FFFFFF"/>
              </a:buClr>
              <a:buSzPts val="50000"/>
              <a:buFont typeface="Arial"/>
              <a:buNone/>
              <a:defRPr b="0" sz="50000" cap="none">
                <a:solidFill>
                  <a:srgbClr val="FFFFFF"/>
                </a:solidFill>
                <a:latin typeface="Arial"/>
                <a:ea typeface="Arial"/>
                <a:cs typeface="Arial"/>
                <a:sym typeface="Arial"/>
              </a:defRPr>
            </a:lvl4pPr>
            <a:lvl5pPr indent="-228600" lvl="4" marL="2286000" algn="ctr">
              <a:lnSpc>
                <a:spcPct val="70000"/>
              </a:lnSpc>
              <a:spcBef>
                <a:spcPts val="0"/>
              </a:spcBef>
              <a:spcAft>
                <a:spcPts val="0"/>
              </a:spcAft>
              <a:buClr>
                <a:srgbClr val="FFFFFF"/>
              </a:buClr>
              <a:buSzPts val="50000"/>
              <a:buFont typeface="Arial"/>
              <a:buNone/>
              <a:defRPr b="0" sz="50000" cap="none">
                <a:solidFill>
                  <a:srgbClr val="FFFFFF"/>
                </a:solidFill>
                <a:latin typeface="Arial"/>
                <a:ea typeface="Arial"/>
                <a:cs typeface="Arial"/>
                <a:sym typeface="Arial"/>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58" name="Google Shape;58;p31"/>
          <p:cNvSpPr txBox="1"/>
          <p:nvPr>
            <p:ph idx="2" type="body"/>
          </p:nvPr>
        </p:nvSpPr>
        <p:spPr>
          <a:xfrm>
            <a:off x="1219200" y="9436100"/>
            <a:ext cx="21945599" cy="629921"/>
          </a:xfrm>
          <a:prstGeom prst="rect">
            <a:avLst/>
          </a:prstGeom>
          <a:noFill/>
          <a:ln>
            <a:noFill/>
          </a:ln>
        </p:spPr>
        <p:txBody>
          <a:bodyPr anchorCtr="0" anchor="t" bIns="50800" lIns="50800" spcFirstLastPara="1" rIns="50800" wrap="square" tIns="50800">
            <a:normAutofit/>
          </a:bodyPr>
          <a:lstStyle>
            <a:lvl1pPr indent="-228600" lvl="0" marL="457200" algn="ctr">
              <a:lnSpc>
                <a:spcPct val="110000"/>
              </a:lnSpc>
              <a:spcBef>
                <a:spcPts val="0"/>
              </a:spcBef>
              <a:spcAft>
                <a:spcPts val="0"/>
              </a:spcAft>
              <a:buClr>
                <a:srgbClr val="000000"/>
              </a:buClr>
              <a:buSzPts val="3200"/>
              <a:buFont typeface="Proxima Nova Extrabold"/>
              <a:buNone/>
              <a:defRPr b="0" sz="3200" cap="none">
                <a:solidFill>
                  <a:srgbClr val="000000"/>
                </a:solidFill>
                <a:latin typeface="Proxima Nova Extrabold"/>
                <a:ea typeface="Proxima Nova Extrabold"/>
                <a:cs typeface="Proxima Nova Extrabold"/>
                <a:sym typeface="Proxima Nova Extrabold"/>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59" name="Google Shape;59;p31"/>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rgbClr val="00BFF3"/>
        </a:solidFill>
      </p:bgPr>
    </p:bg>
    <p:spTree>
      <p:nvGrpSpPr>
        <p:cNvPr id="60" name="Shape 60"/>
        <p:cNvGrpSpPr/>
        <p:nvPr/>
      </p:nvGrpSpPr>
      <p:grpSpPr>
        <a:xfrm>
          <a:off x="0" y="0"/>
          <a:ext cx="0" cy="0"/>
          <a:chOff x="0" y="0"/>
          <a:chExt cx="0" cy="0"/>
        </a:xfrm>
      </p:grpSpPr>
      <p:sp>
        <p:nvSpPr>
          <p:cNvPr id="61" name="Google Shape;61;p32"/>
          <p:cNvSpPr txBox="1"/>
          <p:nvPr>
            <p:ph idx="1" type="body"/>
          </p:nvPr>
        </p:nvSpPr>
        <p:spPr>
          <a:xfrm>
            <a:off x="3771900" y="4464048"/>
            <a:ext cx="16840200" cy="4883152"/>
          </a:xfrm>
          <a:prstGeom prst="rect">
            <a:avLst/>
          </a:prstGeom>
          <a:noFill/>
          <a:ln>
            <a:noFill/>
          </a:ln>
        </p:spPr>
        <p:txBody>
          <a:bodyPr anchorCtr="0" anchor="ctr" bIns="50800" lIns="50800" spcFirstLastPara="1" rIns="50800" wrap="square" tIns="50800">
            <a:normAutofit/>
          </a:bodyPr>
          <a:lstStyle>
            <a:lvl1pPr indent="-228600" lvl="0" marL="457200" algn="l">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1pPr>
            <a:lvl2pPr indent="-228600" lvl="1" marL="914400" algn="l">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2pPr>
            <a:lvl3pPr indent="-228600" lvl="2" marL="1371600" algn="l">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3pPr>
            <a:lvl4pPr indent="-228600" lvl="3" marL="1828800" algn="l">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4pPr>
            <a:lvl5pPr indent="-228600" lvl="4" marL="2286000" algn="l">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62" name="Google Shape;62;p32"/>
          <p:cNvSpPr txBox="1"/>
          <p:nvPr>
            <p:ph idx="2" type="body"/>
          </p:nvPr>
        </p:nvSpPr>
        <p:spPr>
          <a:xfrm>
            <a:off x="4203700" y="9372600"/>
            <a:ext cx="16840200" cy="680721"/>
          </a:xfrm>
          <a:prstGeom prst="rect">
            <a:avLst/>
          </a:prstGeom>
          <a:noFill/>
          <a:ln>
            <a:noFill/>
          </a:ln>
        </p:spPr>
        <p:txBody>
          <a:bodyPr anchorCtr="0" anchor="t" bIns="50800" lIns="50800" spcFirstLastPara="1" rIns="50800" wrap="square" tIns="50800">
            <a:normAutofit/>
          </a:bodyPr>
          <a:lstStyle>
            <a:lvl1pPr indent="-228600" lvl="0" marL="457200" algn="l">
              <a:lnSpc>
                <a:spcPct val="112500"/>
              </a:lnSpc>
              <a:spcBef>
                <a:spcPts val="0"/>
              </a:spcBef>
              <a:spcAft>
                <a:spcPts val="0"/>
              </a:spcAft>
              <a:buClr>
                <a:srgbClr val="FFFFFF"/>
              </a:buClr>
              <a:buSzPts val="3200"/>
              <a:buFont typeface="Proxima Nova Extrabold"/>
              <a:buNone/>
              <a:defRPr b="0" sz="3200" cap="none">
                <a:solidFill>
                  <a:srgbClr val="FFFFFF"/>
                </a:solidFill>
                <a:latin typeface="Proxima Nova Extrabold"/>
                <a:ea typeface="Proxima Nova Extrabold"/>
                <a:cs typeface="Proxima Nova Extrabold"/>
                <a:sym typeface="Proxima Nova Extrabold"/>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63" name="Google Shape;63;p32"/>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3 Up">
  <p:cSld name="Photo - 3 Up">
    <p:spTree>
      <p:nvGrpSpPr>
        <p:cNvPr id="64" name="Shape 64"/>
        <p:cNvGrpSpPr/>
        <p:nvPr/>
      </p:nvGrpSpPr>
      <p:grpSpPr>
        <a:xfrm>
          <a:off x="0" y="0"/>
          <a:ext cx="0" cy="0"/>
          <a:chOff x="0" y="0"/>
          <a:chExt cx="0" cy="0"/>
        </a:xfrm>
      </p:grpSpPr>
      <p:sp>
        <p:nvSpPr>
          <p:cNvPr id="65" name="Google Shape;65;p33"/>
          <p:cNvSpPr/>
          <p:nvPr>
            <p:ph idx="2" type="pic"/>
          </p:nvPr>
        </p:nvSpPr>
        <p:spPr>
          <a:xfrm>
            <a:off x="635000" y="6832600"/>
            <a:ext cx="12877800" cy="8589928"/>
          </a:xfrm>
          <a:prstGeom prst="rect">
            <a:avLst/>
          </a:prstGeom>
          <a:noFill/>
          <a:ln>
            <a:noFill/>
          </a:ln>
        </p:spPr>
      </p:sp>
      <p:sp>
        <p:nvSpPr>
          <p:cNvPr id="66" name="Google Shape;66;p33"/>
          <p:cNvSpPr/>
          <p:nvPr>
            <p:ph idx="3" type="pic"/>
          </p:nvPr>
        </p:nvSpPr>
        <p:spPr>
          <a:xfrm>
            <a:off x="88900" y="-177800"/>
            <a:ext cx="14008100" cy="8157658"/>
          </a:xfrm>
          <a:prstGeom prst="rect">
            <a:avLst/>
          </a:prstGeom>
          <a:noFill/>
          <a:ln>
            <a:noFill/>
          </a:ln>
        </p:spPr>
      </p:sp>
      <p:sp>
        <p:nvSpPr>
          <p:cNvPr id="67" name="Google Shape;67;p33"/>
          <p:cNvSpPr/>
          <p:nvPr>
            <p:ph idx="4" type="pic"/>
          </p:nvPr>
        </p:nvSpPr>
        <p:spPr>
          <a:xfrm>
            <a:off x="12814300" y="-355600"/>
            <a:ext cx="12033950" cy="18034000"/>
          </a:xfrm>
          <a:prstGeom prst="rect">
            <a:avLst/>
          </a:prstGeom>
          <a:noFill/>
          <a:ln>
            <a:noFill/>
          </a:ln>
        </p:spPr>
      </p:sp>
      <p:sp>
        <p:nvSpPr>
          <p:cNvPr id="68" name="Google Shape;68;p33"/>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9" name="Shape 69"/>
        <p:cNvGrpSpPr/>
        <p:nvPr/>
      </p:nvGrpSpPr>
      <p:grpSpPr>
        <a:xfrm>
          <a:off x="0" y="0"/>
          <a:ext cx="0" cy="0"/>
          <a:chOff x="0" y="0"/>
          <a:chExt cx="0" cy="0"/>
        </a:xfrm>
      </p:grpSpPr>
      <p:sp>
        <p:nvSpPr>
          <p:cNvPr id="70" name="Google Shape;70;p34"/>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Photo">
  <p:cSld name="Title, Bullets &amp; Photo">
    <p:spTree>
      <p:nvGrpSpPr>
        <p:cNvPr id="15" name="Shape 15"/>
        <p:cNvGrpSpPr/>
        <p:nvPr/>
      </p:nvGrpSpPr>
      <p:grpSpPr>
        <a:xfrm>
          <a:off x="0" y="0"/>
          <a:ext cx="0" cy="0"/>
          <a:chOff x="0" y="0"/>
          <a:chExt cx="0" cy="0"/>
        </a:xfrm>
      </p:grpSpPr>
      <p:sp>
        <p:nvSpPr>
          <p:cNvPr id="16" name="Google Shape;16;p21"/>
          <p:cNvSpPr txBox="1"/>
          <p:nvPr>
            <p:ph idx="1" type="body"/>
          </p:nvPr>
        </p:nvSpPr>
        <p:spPr>
          <a:xfrm>
            <a:off x="1219200" y="6311900"/>
            <a:ext cx="8356600" cy="6184900"/>
          </a:xfrm>
          <a:prstGeom prst="rect">
            <a:avLst/>
          </a:prstGeom>
          <a:noFill/>
          <a:ln>
            <a:noFill/>
          </a:ln>
        </p:spPr>
        <p:txBody>
          <a:bodyPr anchorCtr="0" anchor="t" bIns="50800" lIns="50800" spcFirstLastPara="1" rIns="50800" wrap="square" tIns="50800">
            <a:normAutofit/>
          </a:bodyPr>
          <a:lstStyle>
            <a:lvl1pPr indent="-514350" lvl="0" marL="457200" algn="l">
              <a:lnSpc>
                <a:spcPct val="80000"/>
              </a:lnSpc>
              <a:spcBef>
                <a:spcPts val="2400"/>
              </a:spcBef>
              <a:spcAft>
                <a:spcPts val="0"/>
              </a:spcAft>
              <a:buSzPts val="4500"/>
              <a:buChar char="-"/>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17" name="Google Shape;17;p21"/>
          <p:cNvSpPr txBox="1"/>
          <p:nvPr>
            <p:ph type="title"/>
          </p:nvPr>
        </p:nvSpPr>
        <p:spPr>
          <a:xfrm>
            <a:off x="1219200" y="2439639"/>
            <a:ext cx="8356600" cy="3068291"/>
          </a:xfrm>
          <a:prstGeom prst="rect">
            <a:avLst/>
          </a:prstGeom>
          <a:noFill/>
          <a:ln>
            <a:noFill/>
          </a:ln>
        </p:spPr>
        <p:txBody>
          <a:bodyPr anchorCtr="0" anchor="t" bIns="50800" lIns="50800" spcFirstLastPara="1" rIns="50800" wrap="square" tIns="50800">
            <a:normAutofit/>
          </a:bodyPr>
          <a:lstStyle>
            <a:lvl1pPr lvl="0" algn="l">
              <a:lnSpc>
                <a:spcPct val="70000"/>
              </a:lnSpc>
              <a:spcBef>
                <a:spcPts val="0"/>
              </a:spcBef>
              <a:spcAft>
                <a:spcPts val="0"/>
              </a:spcAft>
              <a:buClr>
                <a:srgbClr val="00BFF3"/>
              </a:buClr>
              <a:buSzPts val="10000"/>
              <a:buFont typeface="Arial"/>
              <a:buNone/>
              <a:defRPr sz="10000"/>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18" name="Google Shape;18;p21"/>
          <p:cNvSpPr/>
          <p:nvPr/>
        </p:nvSpPr>
        <p:spPr>
          <a:xfrm>
            <a:off x="10795000" y="0"/>
            <a:ext cx="13614400" cy="13716000"/>
          </a:xfrm>
          <a:prstGeom prst="rect">
            <a:avLst/>
          </a:prstGeom>
          <a:solidFill>
            <a:srgbClr val="00BFF3"/>
          </a:solidFill>
          <a:ln>
            <a:noFill/>
          </a:ln>
        </p:spPr>
        <p:txBody>
          <a:bodyPr anchorCtr="0" anchor="ctr" bIns="50800" lIns="50800" spcFirstLastPara="1" rIns="50800" wrap="square" tIns="50800">
            <a:noAutofit/>
          </a:bodyPr>
          <a:lstStyle/>
          <a:p>
            <a:pPr indent="0" lvl="0" marL="0" marR="0" rtl="0" algn="ctr">
              <a:lnSpc>
                <a:spcPct val="120000"/>
              </a:lnSpc>
              <a:spcBef>
                <a:spcPts val="0"/>
              </a:spcBef>
              <a:spcAft>
                <a:spcPts val="0"/>
              </a:spcAft>
              <a:buClr>
                <a:srgbClr val="FFFFFF"/>
              </a:buClr>
              <a:buSzPts val="3000"/>
              <a:buFont typeface="Proxima Nova Extrabold"/>
              <a:buNone/>
            </a:pPr>
            <a:r>
              <a:t/>
            </a:r>
            <a:endParaRPr b="0" i="0" sz="3000" u="none" cap="none" strike="noStrike">
              <a:solidFill>
                <a:srgbClr val="FFFFFF"/>
              </a:solidFill>
              <a:latin typeface="Proxima Nova Extrabold"/>
              <a:ea typeface="Proxima Nova Extrabold"/>
              <a:cs typeface="Proxima Nova Extrabold"/>
              <a:sym typeface="Proxima Nova Extrabold"/>
            </a:endParaRPr>
          </a:p>
        </p:txBody>
      </p:sp>
      <p:sp>
        <p:nvSpPr>
          <p:cNvPr id="19" name="Google Shape;19;p21"/>
          <p:cNvSpPr/>
          <p:nvPr>
            <p:ph idx="2" type="pic"/>
          </p:nvPr>
        </p:nvSpPr>
        <p:spPr>
          <a:xfrm>
            <a:off x="9156700" y="-38100"/>
            <a:ext cx="19693467" cy="13106400"/>
          </a:xfrm>
          <a:prstGeom prst="rect">
            <a:avLst/>
          </a:prstGeom>
          <a:noFill/>
          <a:ln>
            <a:noFill/>
          </a:ln>
        </p:spPr>
      </p:sp>
      <p:sp>
        <p:nvSpPr>
          <p:cNvPr id="20" name="Google Shape;20;p21"/>
          <p:cNvSpPr txBox="1"/>
          <p:nvPr>
            <p:ph idx="3" type="body"/>
          </p:nvPr>
        </p:nvSpPr>
        <p:spPr>
          <a:xfrm>
            <a:off x="1219200" y="1646935"/>
            <a:ext cx="8356600" cy="770129"/>
          </a:xfrm>
          <a:prstGeom prst="rect">
            <a:avLst/>
          </a:prstGeom>
          <a:noFill/>
          <a:ln>
            <a:noFill/>
          </a:ln>
        </p:spPr>
        <p:txBody>
          <a:bodyPr anchorCtr="0" anchor="ctr" bIns="50800" lIns="50800" spcFirstLastPara="1" rIns="50800" wrap="square" tIns="50800">
            <a:normAutofit/>
          </a:bodyPr>
          <a:lstStyle>
            <a:lvl1pPr indent="-228600" lvl="0" marL="457200" algn="l">
              <a:lnSpc>
                <a:spcPct val="120000"/>
              </a:lnSpc>
              <a:spcBef>
                <a:spcPts val="0"/>
              </a:spcBef>
              <a:spcAft>
                <a:spcPts val="0"/>
              </a:spcAft>
              <a:buClr>
                <a:srgbClr val="00C7FC"/>
              </a:buClr>
              <a:buSzPts val="3600"/>
              <a:buFont typeface="Proxima Nova Extrabold"/>
              <a:buNone/>
              <a:defRPr b="0" sz="3600" cap="none">
                <a:solidFill>
                  <a:srgbClr val="00C7FC"/>
                </a:solidFill>
                <a:latin typeface="Proxima Nova Extrabold"/>
                <a:ea typeface="Proxima Nova Extrabold"/>
                <a:cs typeface="Proxima Nova Extrabold"/>
                <a:sym typeface="Proxima Nova Extrabold"/>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21" name="Google Shape;21;p21"/>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p:cSld name="Section">
    <p:bg>
      <p:bgPr>
        <a:solidFill>
          <a:srgbClr val="00BFF3"/>
        </a:solidFill>
      </p:bgPr>
    </p:bg>
    <p:spTree>
      <p:nvGrpSpPr>
        <p:cNvPr id="22" name="Shape 22"/>
        <p:cNvGrpSpPr/>
        <p:nvPr/>
      </p:nvGrpSpPr>
      <p:grpSpPr>
        <a:xfrm>
          <a:off x="0" y="0"/>
          <a:ext cx="0" cy="0"/>
          <a:chOff x="0" y="0"/>
          <a:chExt cx="0" cy="0"/>
        </a:xfrm>
      </p:grpSpPr>
      <p:sp>
        <p:nvSpPr>
          <p:cNvPr id="23" name="Google Shape;23;p22"/>
          <p:cNvSpPr txBox="1"/>
          <p:nvPr>
            <p:ph type="title"/>
          </p:nvPr>
        </p:nvSpPr>
        <p:spPr>
          <a:xfrm>
            <a:off x="1219200" y="4064000"/>
            <a:ext cx="21945600" cy="5930900"/>
          </a:xfrm>
          <a:prstGeom prst="rect">
            <a:avLst/>
          </a:prstGeom>
          <a:noFill/>
          <a:ln>
            <a:noFill/>
          </a:ln>
        </p:spPr>
        <p:txBody>
          <a:bodyPr anchorCtr="0" anchor="ctr" bIns="50800" lIns="50800" spcFirstLastPara="1" rIns="50800" wrap="square" tIns="50800">
            <a:normAutofit/>
          </a:bodyPr>
          <a:lstStyle>
            <a:lvl1pPr lvl="0" algn="l">
              <a:lnSpc>
                <a:spcPct val="70000"/>
              </a:lnSpc>
              <a:spcBef>
                <a:spcPts val="0"/>
              </a:spcBef>
              <a:spcAft>
                <a:spcPts val="0"/>
              </a:spcAft>
              <a:buClr>
                <a:srgbClr val="FFFFFF"/>
              </a:buClr>
              <a:buSzPts val="14000"/>
              <a:buFont typeface="Arial"/>
              <a:buNone/>
              <a:defRPr>
                <a:solidFill>
                  <a:srgbClr val="FFFFFF"/>
                </a:solidFill>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24" name="Google Shape;24;p22"/>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bg>
      <p:bgPr>
        <a:solidFill>
          <a:srgbClr val="FFC617"/>
        </a:solidFill>
      </p:bgPr>
    </p:bg>
    <p:spTree>
      <p:nvGrpSpPr>
        <p:cNvPr id="25" name="Shape 25"/>
        <p:cNvGrpSpPr/>
        <p:nvPr/>
      </p:nvGrpSpPr>
      <p:grpSpPr>
        <a:xfrm>
          <a:off x="0" y="0"/>
          <a:ext cx="0" cy="0"/>
          <a:chOff x="0" y="0"/>
          <a:chExt cx="0" cy="0"/>
        </a:xfrm>
      </p:grpSpPr>
      <p:sp>
        <p:nvSpPr>
          <p:cNvPr id="26" name="Google Shape;26;p23"/>
          <p:cNvSpPr txBox="1"/>
          <p:nvPr>
            <p:ph type="title"/>
          </p:nvPr>
        </p:nvSpPr>
        <p:spPr>
          <a:xfrm>
            <a:off x="1219200" y="1219200"/>
            <a:ext cx="21945600" cy="2298700"/>
          </a:xfrm>
          <a:prstGeom prst="rect">
            <a:avLst/>
          </a:prstGeom>
          <a:noFill/>
          <a:ln>
            <a:noFill/>
          </a:ln>
        </p:spPr>
        <p:txBody>
          <a:bodyPr anchorCtr="0" anchor="t" bIns="50800" lIns="50800" spcFirstLastPara="1" rIns="50800" wrap="square" tIns="50800">
            <a:normAutofit/>
          </a:bodyPr>
          <a:lstStyle>
            <a:lvl1pPr lvl="0" algn="l">
              <a:lnSpc>
                <a:spcPct val="60000"/>
              </a:lnSpc>
              <a:spcBef>
                <a:spcPts val="0"/>
              </a:spcBef>
              <a:spcAft>
                <a:spcPts val="0"/>
              </a:spcAft>
              <a:buClr>
                <a:srgbClr val="FFFFFF"/>
              </a:buClr>
              <a:buSzPts val="14000"/>
              <a:buFont typeface="Arial"/>
              <a:buNone/>
              <a:defRPr>
                <a:solidFill>
                  <a:srgbClr val="FFFFFF"/>
                </a:solidFill>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27" name="Google Shape;27;p23"/>
          <p:cNvSpPr txBox="1"/>
          <p:nvPr>
            <p:ph idx="1" type="body"/>
          </p:nvPr>
        </p:nvSpPr>
        <p:spPr>
          <a:xfrm>
            <a:off x="1219200" y="3594100"/>
            <a:ext cx="21945600" cy="8902700"/>
          </a:xfrm>
          <a:prstGeom prst="rect">
            <a:avLst/>
          </a:prstGeom>
          <a:noFill/>
          <a:ln>
            <a:noFill/>
          </a:ln>
        </p:spPr>
        <p:txBody>
          <a:bodyPr anchorCtr="0" anchor="t" bIns="50800" lIns="50800" spcFirstLastPara="1" rIns="50800" wrap="square" tIns="50800">
            <a:normAutofit/>
          </a:bodyPr>
          <a:lstStyle>
            <a:lvl1pPr indent="-228600" lvl="0" marL="457200" algn="l">
              <a:lnSpc>
                <a:spcPct val="140000"/>
              </a:lnSpc>
              <a:spcBef>
                <a:spcPts val="0"/>
              </a:spcBef>
              <a:spcAft>
                <a:spcPts val="0"/>
              </a:spcAft>
              <a:buClr>
                <a:srgbClr val="000000"/>
              </a:buClr>
              <a:buSzPts val="5400"/>
              <a:buFont typeface="Proxima Nova"/>
              <a:buNone/>
              <a:defRPr sz="5400">
                <a:solidFill>
                  <a:srgbClr val="000000"/>
                </a:solidFill>
              </a:defRPr>
            </a:lvl1pPr>
            <a:lvl2pPr indent="-228600" lvl="1" marL="914400" algn="l">
              <a:lnSpc>
                <a:spcPct val="140000"/>
              </a:lnSpc>
              <a:spcBef>
                <a:spcPts val="0"/>
              </a:spcBef>
              <a:spcAft>
                <a:spcPts val="0"/>
              </a:spcAft>
              <a:buClr>
                <a:srgbClr val="000000"/>
              </a:buClr>
              <a:buSzPts val="5400"/>
              <a:buFont typeface="Proxima Nova"/>
              <a:buNone/>
              <a:defRPr sz="5400">
                <a:solidFill>
                  <a:srgbClr val="000000"/>
                </a:solidFill>
              </a:defRPr>
            </a:lvl2pPr>
            <a:lvl3pPr indent="-228600" lvl="2" marL="1371600" algn="l">
              <a:lnSpc>
                <a:spcPct val="140000"/>
              </a:lnSpc>
              <a:spcBef>
                <a:spcPts val="0"/>
              </a:spcBef>
              <a:spcAft>
                <a:spcPts val="0"/>
              </a:spcAft>
              <a:buClr>
                <a:srgbClr val="000000"/>
              </a:buClr>
              <a:buSzPts val="5400"/>
              <a:buFont typeface="Proxima Nova"/>
              <a:buNone/>
              <a:defRPr sz="5400">
                <a:solidFill>
                  <a:srgbClr val="000000"/>
                </a:solidFill>
              </a:defRPr>
            </a:lvl3pPr>
            <a:lvl4pPr indent="-228600" lvl="3" marL="1828800" algn="l">
              <a:lnSpc>
                <a:spcPct val="140000"/>
              </a:lnSpc>
              <a:spcBef>
                <a:spcPts val="0"/>
              </a:spcBef>
              <a:spcAft>
                <a:spcPts val="0"/>
              </a:spcAft>
              <a:buClr>
                <a:srgbClr val="000000"/>
              </a:buClr>
              <a:buSzPts val="5400"/>
              <a:buFont typeface="Proxima Nova"/>
              <a:buNone/>
              <a:defRPr sz="5400">
                <a:solidFill>
                  <a:srgbClr val="000000"/>
                </a:solidFill>
              </a:defRPr>
            </a:lvl4pPr>
            <a:lvl5pPr indent="-228600" lvl="4" marL="2286000" algn="l">
              <a:lnSpc>
                <a:spcPct val="140000"/>
              </a:lnSpc>
              <a:spcBef>
                <a:spcPts val="0"/>
              </a:spcBef>
              <a:spcAft>
                <a:spcPts val="0"/>
              </a:spcAft>
              <a:buClr>
                <a:srgbClr val="000000"/>
              </a:buClr>
              <a:buSzPts val="5400"/>
              <a:buFont typeface="Proxima Nova"/>
              <a:buNone/>
              <a:defRPr sz="5400">
                <a:solidFill>
                  <a:srgbClr val="000000"/>
                </a:solidFill>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28" name="Google Shape;28;p23"/>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spTree>
      <p:nvGrpSpPr>
        <p:cNvPr id="29" name="Shape 29"/>
        <p:cNvGrpSpPr/>
        <p:nvPr/>
      </p:nvGrpSpPr>
      <p:grpSpPr>
        <a:xfrm>
          <a:off x="0" y="0"/>
          <a:ext cx="0" cy="0"/>
          <a:chOff x="0" y="0"/>
          <a:chExt cx="0" cy="0"/>
        </a:xfrm>
      </p:grpSpPr>
      <p:sp>
        <p:nvSpPr>
          <p:cNvPr id="30" name="Google Shape;30;p24"/>
          <p:cNvSpPr/>
          <p:nvPr>
            <p:ph idx="2" type="pic"/>
          </p:nvPr>
        </p:nvSpPr>
        <p:spPr>
          <a:xfrm>
            <a:off x="635000" y="-1181110"/>
            <a:ext cx="23114000" cy="15417820"/>
          </a:xfrm>
          <a:prstGeom prst="rect">
            <a:avLst/>
          </a:prstGeom>
          <a:noFill/>
          <a:ln>
            <a:noFill/>
          </a:ln>
        </p:spPr>
      </p:sp>
      <p:sp>
        <p:nvSpPr>
          <p:cNvPr id="31" name="Google Shape;31;p24"/>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p:cSld name="Statement">
    <p:bg>
      <p:bgPr>
        <a:solidFill>
          <a:schemeClr val="accent6"/>
        </a:solidFill>
      </p:bgPr>
    </p:bg>
    <p:spTree>
      <p:nvGrpSpPr>
        <p:cNvPr id="32" name="Shape 32"/>
        <p:cNvGrpSpPr/>
        <p:nvPr/>
      </p:nvGrpSpPr>
      <p:grpSpPr>
        <a:xfrm>
          <a:off x="0" y="0"/>
          <a:ext cx="0" cy="0"/>
          <a:chOff x="0" y="0"/>
          <a:chExt cx="0" cy="0"/>
        </a:xfrm>
      </p:grpSpPr>
      <p:sp>
        <p:nvSpPr>
          <p:cNvPr id="33" name="Google Shape;33;p25"/>
          <p:cNvSpPr txBox="1"/>
          <p:nvPr>
            <p:ph idx="1" type="body"/>
          </p:nvPr>
        </p:nvSpPr>
        <p:spPr>
          <a:xfrm>
            <a:off x="1219200" y="4763675"/>
            <a:ext cx="21945600" cy="4192883"/>
          </a:xfrm>
          <a:prstGeom prst="rect">
            <a:avLst/>
          </a:prstGeom>
          <a:noFill/>
          <a:ln>
            <a:noFill/>
          </a:ln>
        </p:spPr>
        <p:txBody>
          <a:bodyPr anchorCtr="0" anchor="ctr" bIns="50800" lIns="50800" spcFirstLastPara="1" rIns="50800" wrap="square" tIns="50800">
            <a:normAutofit/>
          </a:bodyPr>
          <a:lstStyle>
            <a:lvl1pPr indent="-228600" lvl="0" marL="457200" algn="ctr">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1pPr>
            <a:lvl2pPr indent="-228600" lvl="1" marL="914400" algn="ctr">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2pPr>
            <a:lvl3pPr indent="-228600" lvl="2" marL="1371600" algn="ctr">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3pPr>
            <a:lvl4pPr indent="-228600" lvl="3" marL="1828800" algn="ctr">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4pPr>
            <a:lvl5pPr indent="-228600" lvl="4" marL="2286000" algn="ctr">
              <a:lnSpc>
                <a:spcPct val="70000"/>
              </a:lnSpc>
              <a:spcBef>
                <a:spcPts val="0"/>
              </a:spcBef>
              <a:spcAft>
                <a:spcPts val="0"/>
              </a:spcAft>
              <a:buClr>
                <a:srgbClr val="FFFFFF"/>
              </a:buClr>
              <a:buSzPts val="14000"/>
              <a:buFont typeface="Arial"/>
              <a:buNone/>
              <a:defRPr b="0" sz="14000" cap="none">
                <a:solidFill>
                  <a:srgbClr val="FFFFFF"/>
                </a:solidFill>
                <a:latin typeface="Arial"/>
                <a:ea typeface="Arial"/>
                <a:cs typeface="Arial"/>
                <a:sym typeface="Arial"/>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34" name="Google Shape;34;p25"/>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00BFF3"/>
        </a:solidFill>
      </p:bgPr>
    </p:bg>
    <p:spTree>
      <p:nvGrpSpPr>
        <p:cNvPr id="35" name="Shape 35"/>
        <p:cNvGrpSpPr/>
        <p:nvPr/>
      </p:nvGrpSpPr>
      <p:grpSpPr>
        <a:xfrm>
          <a:off x="0" y="0"/>
          <a:ext cx="0" cy="0"/>
          <a:chOff x="0" y="0"/>
          <a:chExt cx="0" cy="0"/>
        </a:xfrm>
      </p:grpSpPr>
      <p:sp>
        <p:nvSpPr>
          <p:cNvPr id="36" name="Google Shape;36;p26"/>
          <p:cNvSpPr txBox="1"/>
          <p:nvPr>
            <p:ph idx="1" type="body"/>
          </p:nvPr>
        </p:nvSpPr>
        <p:spPr>
          <a:xfrm>
            <a:off x="1219200" y="2434335"/>
            <a:ext cx="21945600" cy="706629"/>
          </a:xfrm>
          <a:prstGeom prst="rect">
            <a:avLst/>
          </a:prstGeom>
          <a:noFill/>
          <a:ln>
            <a:noFill/>
          </a:ln>
        </p:spPr>
        <p:txBody>
          <a:bodyPr anchorCtr="0" anchor="ctr" bIns="50800" lIns="50800" spcFirstLastPara="1" rIns="50800" wrap="square" tIns="50800">
            <a:normAutofit/>
          </a:bodyPr>
          <a:lstStyle>
            <a:lvl1pPr indent="-228600" lvl="0" marL="457200" algn="l">
              <a:lnSpc>
                <a:spcPct val="120000"/>
              </a:lnSpc>
              <a:spcBef>
                <a:spcPts val="0"/>
              </a:spcBef>
              <a:spcAft>
                <a:spcPts val="0"/>
              </a:spcAft>
              <a:buClr>
                <a:srgbClr val="FFFFFF"/>
              </a:buClr>
              <a:buSzPts val="3600"/>
              <a:buFont typeface="Proxima Nova Extrabold"/>
              <a:buNone/>
              <a:defRPr b="0" sz="3600" cap="none">
                <a:solidFill>
                  <a:srgbClr val="FFFFFF"/>
                </a:solidFill>
                <a:latin typeface="Proxima Nova Extrabold"/>
                <a:ea typeface="Proxima Nova Extrabold"/>
                <a:cs typeface="Proxima Nova Extrabold"/>
                <a:sym typeface="Proxima Nova Extrabold"/>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37" name="Google Shape;37;p26"/>
          <p:cNvSpPr txBox="1"/>
          <p:nvPr>
            <p:ph idx="2" type="body"/>
          </p:nvPr>
        </p:nvSpPr>
        <p:spPr>
          <a:xfrm>
            <a:off x="1219200" y="8648700"/>
            <a:ext cx="21945600" cy="2095500"/>
          </a:xfrm>
          <a:prstGeom prst="rect">
            <a:avLst/>
          </a:prstGeom>
          <a:noFill/>
          <a:ln>
            <a:noFill/>
          </a:ln>
        </p:spPr>
        <p:txBody>
          <a:bodyPr anchorCtr="0" anchor="t" bIns="50800" lIns="50800" spcFirstLastPara="1" rIns="50800" wrap="square" tIns="50800">
            <a:normAutofit/>
          </a:bodyPr>
          <a:lstStyle>
            <a:lvl1pPr indent="-228600" lvl="0" marL="457200" algn="l">
              <a:lnSpc>
                <a:spcPct val="90000"/>
              </a:lnSpc>
              <a:spcBef>
                <a:spcPts val="0"/>
              </a:spcBef>
              <a:spcAft>
                <a:spcPts val="0"/>
              </a:spcAft>
              <a:buClr>
                <a:srgbClr val="000000"/>
              </a:buClr>
              <a:buSzPts val="5200"/>
              <a:buFont typeface="Proxima Nova Semibold"/>
              <a:buNone/>
              <a:defRPr b="0" sz="5200">
                <a:solidFill>
                  <a:srgbClr val="000000"/>
                </a:solidFill>
                <a:latin typeface="Proxima Nova Semibold"/>
                <a:ea typeface="Proxima Nova Semibold"/>
                <a:cs typeface="Proxima Nova Semibold"/>
                <a:sym typeface="Proxima Nova Semibold"/>
              </a:defRPr>
            </a:lvl1pPr>
            <a:lvl2pPr indent="-228600" lvl="1" marL="914400" algn="l">
              <a:lnSpc>
                <a:spcPct val="90000"/>
              </a:lnSpc>
              <a:spcBef>
                <a:spcPts val="0"/>
              </a:spcBef>
              <a:spcAft>
                <a:spcPts val="0"/>
              </a:spcAft>
              <a:buClr>
                <a:srgbClr val="000000"/>
              </a:buClr>
              <a:buSzPts val="5200"/>
              <a:buFont typeface="Proxima Nova Semibold"/>
              <a:buNone/>
              <a:defRPr b="0" sz="5200">
                <a:solidFill>
                  <a:srgbClr val="000000"/>
                </a:solidFill>
                <a:latin typeface="Proxima Nova Semibold"/>
                <a:ea typeface="Proxima Nova Semibold"/>
                <a:cs typeface="Proxima Nova Semibold"/>
                <a:sym typeface="Proxima Nova Semibold"/>
              </a:defRPr>
            </a:lvl2pPr>
            <a:lvl3pPr indent="-228600" lvl="2" marL="1371600" algn="l">
              <a:lnSpc>
                <a:spcPct val="90000"/>
              </a:lnSpc>
              <a:spcBef>
                <a:spcPts val="0"/>
              </a:spcBef>
              <a:spcAft>
                <a:spcPts val="0"/>
              </a:spcAft>
              <a:buClr>
                <a:srgbClr val="000000"/>
              </a:buClr>
              <a:buSzPts val="5200"/>
              <a:buFont typeface="Proxima Nova Semibold"/>
              <a:buNone/>
              <a:defRPr b="0" sz="5200">
                <a:solidFill>
                  <a:srgbClr val="000000"/>
                </a:solidFill>
                <a:latin typeface="Proxima Nova Semibold"/>
                <a:ea typeface="Proxima Nova Semibold"/>
                <a:cs typeface="Proxima Nova Semibold"/>
                <a:sym typeface="Proxima Nova Semibold"/>
              </a:defRPr>
            </a:lvl3pPr>
            <a:lvl4pPr indent="-228600" lvl="3" marL="1828800" algn="l">
              <a:lnSpc>
                <a:spcPct val="90000"/>
              </a:lnSpc>
              <a:spcBef>
                <a:spcPts val="0"/>
              </a:spcBef>
              <a:spcAft>
                <a:spcPts val="0"/>
              </a:spcAft>
              <a:buClr>
                <a:srgbClr val="000000"/>
              </a:buClr>
              <a:buSzPts val="5200"/>
              <a:buFont typeface="Proxima Nova Semibold"/>
              <a:buNone/>
              <a:defRPr b="0" sz="5200">
                <a:solidFill>
                  <a:srgbClr val="000000"/>
                </a:solidFill>
                <a:latin typeface="Proxima Nova Semibold"/>
                <a:ea typeface="Proxima Nova Semibold"/>
                <a:cs typeface="Proxima Nova Semibold"/>
                <a:sym typeface="Proxima Nova Semibold"/>
              </a:defRPr>
            </a:lvl4pPr>
            <a:lvl5pPr indent="-228600" lvl="4" marL="2286000" algn="l">
              <a:lnSpc>
                <a:spcPct val="90000"/>
              </a:lnSpc>
              <a:spcBef>
                <a:spcPts val="0"/>
              </a:spcBef>
              <a:spcAft>
                <a:spcPts val="0"/>
              </a:spcAft>
              <a:buClr>
                <a:srgbClr val="000000"/>
              </a:buClr>
              <a:buSzPts val="5200"/>
              <a:buFont typeface="Proxima Nova Semibold"/>
              <a:buNone/>
              <a:defRPr b="0" sz="5200">
                <a:solidFill>
                  <a:srgbClr val="000000"/>
                </a:solidFill>
                <a:latin typeface="Proxima Nova Semibold"/>
                <a:ea typeface="Proxima Nova Semibold"/>
                <a:cs typeface="Proxima Nova Semibold"/>
                <a:sym typeface="Proxima Nova Semibold"/>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38" name="Google Shape;38;p26"/>
          <p:cNvSpPr txBox="1"/>
          <p:nvPr>
            <p:ph type="title"/>
          </p:nvPr>
        </p:nvSpPr>
        <p:spPr>
          <a:xfrm>
            <a:off x="1219200" y="3127375"/>
            <a:ext cx="21945600" cy="5524500"/>
          </a:xfrm>
          <a:prstGeom prst="rect">
            <a:avLst/>
          </a:prstGeom>
          <a:noFill/>
          <a:ln>
            <a:noFill/>
          </a:ln>
        </p:spPr>
        <p:txBody>
          <a:bodyPr anchorCtr="0" anchor="t" bIns="50800" lIns="50800" spcFirstLastPara="1" rIns="50800" wrap="square" tIns="50800">
            <a:normAutofit/>
          </a:bodyPr>
          <a:lstStyle>
            <a:lvl1pPr lvl="0" algn="l">
              <a:lnSpc>
                <a:spcPct val="70000"/>
              </a:lnSpc>
              <a:spcBef>
                <a:spcPts val="0"/>
              </a:spcBef>
              <a:spcAft>
                <a:spcPts val="0"/>
              </a:spcAft>
              <a:buClr>
                <a:srgbClr val="FFFFFF"/>
              </a:buClr>
              <a:buSzPts val="22000"/>
              <a:buFont typeface="Arial"/>
              <a:buNone/>
              <a:defRPr sz="22000">
                <a:solidFill>
                  <a:srgbClr val="FFFFFF"/>
                </a:solidFill>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39" name="Google Shape;39;p26"/>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Photo Alt">
  <p:cSld name="Title &amp; Photo Alt">
    <p:bg>
      <p:bgPr>
        <a:solidFill>
          <a:srgbClr val="00BFF3"/>
        </a:solidFill>
      </p:bgPr>
    </p:bg>
    <p:spTree>
      <p:nvGrpSpPr>
        <p:cNvPr id="40" name="Shape 40"/>
        <p:cNvGrpSpPr/>
        <p:nvPr/>
      </p:nvGrpSpPr>
      <p:grpSpPr>
        <a:xfrm>
          <a:off x="0" y="0"/>
          <a:ext cx="0" cy="0"/>
          <a:chOff x="0" y="0"/>
          <a:chExt cx="0" cy="0"/>
        </a:xfrm>
      </p:grpSpPr>
      <p:sp>
        <p:nvSpPr>
          <p:cNvPr id="41" name="Google Shape;41;p27"/>
          <p:cNvSpPr txBox="1"/>
          <p:nvPr>
            <p:ph idx="1" type="body"/>
          </p:nvPr>
        </p:nvSpPr>
        <p:spPr>
          <a:xfrm>
            <a:off x="19100800" y="8229600"/>
            <a:ext cx="4584700" cy="3123704"/>
          </a:xfrm>
          <a:prstGeom prst="rect">
            <a:avLst/>
          </a:prstGeom>
          <a:noFill/>
          <a:ln>
            <a:noFill/>
          </a:ln>
        </p:spPr>
        <p:txBody>
          <a:bodyPr anchorCtr="0" anchor="t" bIns="50800" lIns="50800" spcFirstLastPara="1" rIns="50800" wrap="square" tIns="50800">
            <a:normAutofit/>
          </a:bodyPr>
          <a:lstStyle>
            <a:lvl1pPr indent="-228600" lvl="0" marL="457200" algn="l">
              <a:lnSpc>
                <a:spcPct val="100000"/>
              </a:lnSpc>
              <a:spcBef>
                <a:spcPts val="0"/>
              </a:spcBef>
              <a:spcAft>
                <a:spcPts val="0"/>
              </a:spcAft>
              <a:buClr>
                <a:srgbClr val="FFFFFF"/>
              </a:buClr>
              <a:buSzPts val="3200"/>
              <a:buFont typeface="Proxima Nova Semibold"/>
              <a:buNone/>
              <a:defRPr b="0" sz="3200">
                <a:solidFill>
                  <a:srgbClr val="FFFFFF"/>
                </a:solidFill>
                <a:latin typeface="Proxima Nova Semibold"/>
                <a:ea typeface="Proxima Nova Semibold"/>
                <a:cs typeface="Proxima Nova Semibold"/>
                <a:sym typeface="Proxima Nova Semibold"/>
              </a:defRPr>
            </a:lvl1pPr>
            <a:lvl2pPr indent="-228600" lvl="1" marL="914400" algn="l">
              <a:lnSpc>
                <a:spcPct val="100000"/>
              </a:lnSpc>
              <a:spcBef>
                <a:spcPts val="0"/>
              </a:spcBef>
              <a:spcAft>
                <a:spcPts val="0"/>
              </a:spcAft>
              <a:buClr>
                <a:srgbClr val="FFFFFF"/>
              </a:buClr>
              <a:buSzPts val="3200"/>
              <a:buFont typeface="Proxima Nova Semibold"/>
              <a:buNone/>
              <a:defRPr b="0" sz="3200">
                <a:solidFill>
                  <a:srgbClr val="FFFFFF"/>
                </a:solidFill>
                <a:latin typeface="Proxima Nova Semibold"/>
                <a:ea typeface="Proxima Nova Semibold"/>
                <a:cs typeface="Proxima Nova Semibold"/>
                <a:sym typeface="Proxima Nova Semibold"/>
              </a:defRPr>
            </a:lvl2pPr>
            <a:lvl3pPr indent="-228600" lvl="2" marL="1371600" algn="l">
              <a:lnSpc>
                <a:spcPct val="100000"/>
              </a:lnSpc>
              <a:spcBef>
                <a:spcPts val="0"/>
              </a:spcBef>
              <a:spcAft>
                <a:spcPts val="0"/>
              </a:spcAft>
              <a:buClr>
                <a:srgbClr val="FFFFFF"/>
              </a:buClr>
              <a:buSzPts val="3200"/>
              <a:buFont typeface="Proxima Nova Semibold"/>
              <a:buNone/>
              <a:defRPr b="0" sz="3200">
                <a:solidFill>
                  <a:srgbClr val="FFFFFF"/>
                </a:solidFill>
                <a:latin typeface="Proxima Nova Semibold"/>
                <a:ea typeface="Proxima Nova Semibold"/>
                <a:cs typeface="Proxima Nova Semibold"/>
                <a:sym typeface="Proxima Nova Semibold"/>
              </a:defRPr>
            </a:lvl3pPr>
            <a:lvl4pPr indent="-228600" lvl="3" marL="1828800" algn="l">
              <a:lnSpc>
                <a:spcPct val="100000"/>
              </a:lnSpc>
              <a:spcBef>
                <a:spcPts val="0"/>
              </a:spcBef>
              <a:spcAft>
                <a:spcPts val="0"/>
              </a:spcAft>
              <a:buClr>
                <a:srgbClr val="FFFFFF"/>
              </a:buClr>
              <a:buSzPts val="3200"/>
              <a:buFont typeface="Proxima Nova Semibold"/>
              <a:buNone/>
              <a:defRPr b="0" sz="3200">
                <a:solidFill>
                  <a:srgbClr val="FFFFFF"/>
                </a:solidFill>
                <a:latin typeface="Proxima Nova Semibold"/>
                <a:ea typeface="Proxima Nova Semibold"/>
                <a:cs typeface="Proxima Nova Semibold"/>
                <a:sym typeface="Proxima Nova Semibold"/>
              </a:defRPr>
            </a:lvl4pPr>
            <a:lvl5pPr indent="-228600" lvl="4" marL="2286000" algn="l">
              <a:lnSpc>
                <a:spcPct val="100000"/>
              </a:lnSpc>
              <a:spcBef>
                <a:spcPts val="0"/>
              </a:spcBef>
              <a:spcAft>
                <a:spcPts val="0"/>
              </a:spcAft>
              <a:buClr>
                <a:srgbClr val="FFFFFF"/>
              </a:buClr>
              <a:buSzPts val="3200"/>
              <a:buFont typeface="Proxima Nova Semibold"/>
              <a:buNone/>
              <a:defRPr b="0" sz="3200">
                <a:solidFill>
                  <a:srgbClr val="FFFFFF"/>
                </a:solidFill>
                <a:latin typeface="Proxima Nova Semibold"/>
                <a:ea typeface="Proxima Nova Semibold"/>
                <a:cs typeface="Proxima Nova Semibold"/>
                <a:sym typeface="Proxima Nova Semibold"/>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42" name="Google Shape;42;p27"/>
          <p:cNvSpPr/>
          <p:nvPr>
            <p:ph idx="2" type="pic"/>
          </p:nvPr>
        </p:nvSpPr>
        <p:spPr>
          <a:xfrm>
            <a:off x="528828" y="0"/>
            <a:ext cx="17992344" cy="12001500"/>
          </a:xfrm>
          <a:prstGeom prst="rect">
            <a:avLst/>
          </a:prstGeom>
          <a:noFill/>
          <a:ln>
            <a:noFill/>
          </a:ln>
        </p:spPr>
      </p:sp>
      <p:sp>
        <p:nvSpPr>
          <p:cNvPr id="43" name="Google Shape;43;p27"/>
          <p:cNvSpPr txBox="1"/>
          <p:nvPr>
            <p:ph type="title"/>
          </p:nvPr>
        </p:nvSpPr>
        <p:spPr>
          <a:xfrm>
            <a:off x="635000" y="7937906"/>
            <a:ext cx="17780000" cy="5651592"/>
          </a:xfrm>
          <a:prstGeom prst="rect">
            <a:avLst/>
          </a:prstGeom>
          <a:noFill/>
          <a:ln>
            <a:noFill/>
          </a:ln>
        </p:spPr>
        <p:txBody>
          <a:bodyPr anchorCtr="0" anchor="b" bIns="50800" lIns="50800" spcFirstLastPara="1" rIns="50800" wrap="square" tIns="50800">
            <a:normAutofit/>
          </a:bodyPr>
          <a:lstStyle>
            <a:lvl1pPr lvl="0" algn="ctr">
              <a:lnSpc>
                <a:spcPct val="70000"/>
              </a:lnSpc>
              <a:spcBef>
                <a:spcPts val="0"/>
              </a:spcBef>
              <a:spcAft>
                <a:spcPts val="0"/>
              </a:spcAft>
              <a:buClr>
                <a:srgbClr val="FFD74C"/>
              </a:buClr>
              <a:buSzPts val="22000"/>
              <a:buFont typeface="Arial"/>
              <a:buNone/>
              <a:defRPr sz="22000">
                <a:solidFill>
                  <a:srgbClr val="FFD74C"/>
                </a:solidFill>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44" name="Google Shape;44;p27"/>
          <p:cNvSpPr/>
          <p:nvPr/>
        </p:nvSpPr>
        <p:spPr>
          <a:xfrm>
            <a:off x="19169012" y="11874500"/>
            <a:ext cx="1549401" cy="0"/>
          </a:xfrm>
          <a:prstGeom prst="ellipse">
            <a:avLst/>
          </a:prstGeom>
          <a:noFill/>
          <a:ln cap="flat" cmpd="sng" w="254000">
            <a:solidFill>
              <a:srgbClr val="FFD74C"/>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20000"/>
              </a:lnSpc>
              <a:spcBef>
                <a:spcPts val="0"/>
              </a:spcBef>
              <a:spcAft>
                <a:spcPts val="0"/>
              </a:spcAft>
              <a:buClr>
                <a:srgbClr val="FFFFFF"/>
              </a:buClr>
              <a:buSzPts val="3000"/>
              <a:buFont typeface="Proxima Nova Extrabold"/>
              <a:buNone/>
            </a:pPr>
            <a:r>
              <a:t/>
            </a:r>
            <a:endParaRPr b="0" i="0" sz="3000" u="none" cap="none" strike="noStrike">
              <a:solidFill>
                <a:srgbClr val="FFFFFF"/>
              </a:solidFill>
              <a:latin typeface="Proxima Nova Extrabold"/>
              <a:ea typeface="Proxima Nova Extrabold"/>
              <a:cs typeface="Proxima Nova Extrabold"/>
              <a:sym typeface="Proxima Nova Extrabold"/>
            </a:endParaRPr>
          </a:p>
        </p:txBody>
      </p:sp>
      <p:sp>
        <p:nvSpPr>
          <p:cNvPr id="45" name="Google Shape;45;p27"/>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p:cSld name="Title &amp; Bullets">
    <p:spTree>
      <p:nvGrpSpPr>
        <p:cNvPr id="46" name="Shape 46"/>
        <p:cNvGrpSpPr/>
        <p:nvPr/>
      </p:nvGrpSpPr>
      <p:grpSpPr>
        <a:xfrm>
          <a:off x="0" y="0"/>
          <a:ext cx="0" cy="0"/>
          <a:chOff x="0" y="0"/>
          <a:chExt cx="0" cy="0"/>
        </a:xfrm>
      </p:grpSpPr>
      <p:sp>
        <p:nvSpPr>
          <p:cNvPr id="47" name="Google Shape;47;p28"/>
          <p:cNvSpPr txBox="1"/>
          <p:nvPr>
            <p:ph idx="1" type="body"/>
          </p:nvPr>
        </p:nvSpPr>
        <p:spPr>
          <a:xfrm>
            <a:off x="1219200" y="3733800"/>
            <a:ext cx="21945600" cy="8763000"/>
          </a:xfrm>
          <a:prstGeom prst="rect">
            <a:avLst/>
          </a:prstGeom>
          <a:noFill/>
          <a:ln>
            <a:noFill/>
          </a:ln>
        </p:spPr>
        <p:txBody>
          <a:bodyPr anchorCtr="0" anchor="t" bIns="50800" lIns="50800" spcFirstLastPara="1" rIns="50800" wrap="square" tIns="50800">
            <a:normAutofit/>
          </a:bodyPr>
          <a:lstStyle>
            <a:lvl1pPr indent="-514350" lvl="0" marL="457200" algn="l">
              <a:lnSpc>
                <a:spcPct val="80000"/>
              </a:lnSpc>
              <a:spcBef>
                <a:spcPts val="2400"/>
              </a:spcBef>
              <a:spcAft>
                <a:spcPts val="0"/>
              </a:spcAft>
              <a:buSzPts val="4500"/>
              <a:buChar char="-"/>
              <a:defRPr/>
            </a:lvl1pPr>
            <a:lvl2pPr indent="-514350" lvl="1" marL="914400" algn="l">
              <a:lnSpc>
                <a:spcPct val="80000"/>
              </a:lnSpc>
              <a:spcBef>
                <a:spcPts val="2400"/>
              </a:spcBef>
              <a:spcAft>
                <a:spcPts val="0"/>
              </a:spcAft>
              <a:buSzPts val="4500"/>
              <a:buChar char="-"/>
              <a:defRPr/>
            </a:lvl2pPr>
            <a:lvl3pPr indent="-514350" lvl="2" marL="1371600" algn="l">
              <a:lnSpc>
                <a:spcPct val="80000"/>
              </a:lnSpc>
              <a:spcBef>
                <a:spcPts val="2400"/>
              </a:spcBef>
              <a:spcAft>
                <a:spcPts val="0"/>
              </a:spcAft>
              <a:buSzPts val="4500"/>
              <a:buChar char="-"/>
              <a:defRPr/>
            </a:lvl3pPr>
            <a:lvl4pPr indent="-514350" lvl="3" marL="1828800" algn="l">
              <a:lnSpc>
                <a:spcPct val="80000"/>
              </a:lnSpc>
              <a:spcBef>
                <a:spcPts val="2400"/>
              </a:spcBef>
              <a:spcAft>
                <a:spcPts val="0"/>
              </a:spcAft>
              <a:buSzPts val="4500"/>
              <a:buChar char="-"/>
              <a:defRPr/>
            </a:lvl4pPr>
            <a:lvl5pPr indent="-514350" lvl="4" marL="2286000" algn="l">
              <a:lnSpc>
                <a:spcPct val="80000"/>
              </a:lnSpc>
              <a:spcBef>
                <a:spcPts val="2400"/>
              </a:spcBef>
              <a:spcAft>
                <a:spcPts val="0"/>
              </a:spcAft>
              <a:buSzPts val="4500"/>
              <a:buChar char="-"/>
              <a:defRPr/>
            </a:lvl5pPr>
            <a:lvl6pPr indent="-514350" lvl="5" marL="2743200" algn="l">
              <a:lnSpc>
                <a:spcPct val="80000"/>
              </a:lnSpc>
              <a:spcBef>
                <a:spcPts val="2400"/>
              </a:spcBef>
              <a:spcAft>
                <a:spcPts val="0"/>
              </a:spcAft>
              <a:buSzPts val="4500"/>
              <a:buChar char="-"/>
              <a:defRPr/>
            </a:lvl6pPr>
            <a:lvl7pPr indent="-514350" lvl="6" marL="3200400" algn="l">
              <a:lnSpc>
                <a:spcPct val="80000"/>
              </a:lnSpc>
              <a:spcBef>
                <a:spcPts val="2400"/>
              </a:spcBef>
              <a:spcAft>
                <a:spcPts val="0"/>
              </a:spcAft>
              <a:buSzPts val="4500"/>
              <a:buChar char="-"/>
              <a:defRPr/>
            </a:lvl7pPr>
            <a:lvl8pPr indent="-514350" lvl="7" marL="3657600" algn="l">
              <a:lnSpc>
                <a:spcPct val="80000"/>
              </a:lnSpc>
              <a:spcBef>
                <a:spcPts val="2400"/>
              </a:spcBef>
              <a:spcAft>
                <a:spcPts val="0"/>
              </a:spcAft>
              <a:buSzPts val="4500"/>
              <a:buChar char="-"/>
              <a:defRPr/>
            </a:lvl8pPr>
            <a:lvl9pPr indent="-514350" lvl="8" marL="4114800" algn="l">
              <a:lnSpc>
                <a:spcPct val="80000"/>
              </a:lnSpc>
              <a:spcBef>
                <a:spcPts val="2400"/>
              </a:spcBef>
              <a:spcAft>
                <a:spcPts val="0"/>
              </a:spcAft>
              <a:buSzPts val="4500"/>
              <a:buChar char="-"/>
              <a:defRPr/>
            </a:lvl9pPr>
          </a:lstStyle>
          <a:p/>
        </p:txBody>
      </p:sp>
      <p:sp>
        <p:nvSpPr>
          <p:cNvPr id="48" name="Google Shape;48;p28"/>
          <p:cNvSpPr txBox="1"/>
          <p:nvPr>
            <p:ph type="title"/>
          </p:nvPr>
        </p:nvSpPr>
        <p:spPr>
          <a:xfrm>
            <a:off x="1219200" y="1219200"/>
            <a:ext cx="21945600" cy="2298700"/>
          </a:xfrm>
          <a:prstGeom prst="rect">
            <a:avLst/>
          </a:prstGeom>
          <a:noFill/>
          <a:ln>
            <a:noFill/>
          </a:ln>
        </p:spPr>
        <p:txBody>
          <a:bodyPr anchorCtr="0" anchor="t" bIns="50800" lIns="50800" spcFirstLastPara="1" rIns="50800" wrap="square" tIns="50800">
            <a:normAutofit/>
          </a:bodyPr>
          <a:lstStyle>
            <a:lvl1pPr lvl="0" algn="l">
              <a:lnSpc>
                <a:spcPct val="70000"/>
              </a:lnSpc>
              <a:spcBef>
                <a:spcPts val="0"/>
              </a:spcBef>
              <a:spcAft>
                <a:spcPts val="0"/>
              </a:spcAft>
              <a:buClr>
                <a:srgbClr val="00BFF3"/>
              </a:buClr>
              <a:buSzPts val="1800"/>
              <a:buNone/>
              <a:defRPr/>
            </a:lvl1pPr>
            <a:lvl2pPr lvl="1" algn="l">
              <a:lnSpc>
                <a:spcPct val="70000"/>
              </a:lnSpc>
              <a:spcBef>
                <a:spcPts val="0"/>
              </a:spcBef>
              <a:spcAft>
                <a:spcPts val="0"/>
              </a:spcAft>
              <a:buClr>
                <a:srgbClr val="00BFF3"/>
              </a:buClr>
              <a:buSzPts val="1800"/>
              <a:buNone/>
              <a:defRPr/>
            </a:lvl2pPr>
            <a:lvl3pPr lvl="2" algn="l">
              <a:lnSpc>
                <a:spcPct val="70000"/>
              </a:lnSpc>
              <a:spcBef>
                <a:spcPts val="0"/>
              </a:spcBef>
              <a:spcAft>
                <a:spcPts val="0"/>
              </a:spcAft>
              <a:buClr>
                <a:srgbClr val="00BFF3"/>
              </a:buClr>
              <a:buSzPts val="1800"/>
              <a:buNone/>
              <a:defRPr/>
            </a:lvl3pPr>
            <a:lvl4pPr lvl="3" algn="l">
              <a:lnSpc>
                <a:spcPct val="70000"/>
              </a:lnSpc>
              <a:spcBef>
                <a:spcPts val="0"/>
              </a:spcBef>
              <a:spcAft>
                <a:spcPts val="0"/>
              </a:spcAft>
              <a:buClr>
                <a:srgbClr val="00BFF3"/>
              </a:buClr>
              <a:buSzPts val="1800"/>
              <a:buNone/>
              <a:defRPr/>
            </a:lvl4pPr>
            <a:lvl5pPr lvl="4" algn="l">
              <a:lnSpc>
                <a:spcPct val="70000"/>
              </a:lnSpc>
              <a:spcBef>
                <a:spcPts val="0"/>
              </a:spcBef>
              <a:spcAft>
                <a:spcPts val="0"/>
              </a:spcAft>
              <a:buClr>
                <a:srgbClr val="00BFF3"/>
              </a:buClr>
              <a:buSzPts val="1800"/>
              <a:buNone/>
              <a:defRPr/>
            </a:lvl5pPr>
            <a:lvl6pPr lvl="5" algn="l">
              <a:lnSpc>
                <a:spcPct val="70000"/>
              </a:lnSpc>
              <a:spcBef>
                <a:spcPts val="0"/>
              </a:spcBef>
              <a:spcAft>
                <a:spcPts val="0"/>
              </a:spcAft>
              <a:buClr>
                <a:srgbClr val="00BFF3"/>
              </a:buClr>
              <a:buSzPts val="1800"/>
              <a:buNone/>
              <a:defRPr/>
            </a:lvl6pPr>
            <a:lvl7pPr lvl="6" algn="l">
              <a:lnSpc>
                <a:spcPct val="70000"/>
              </a:lnSpc>
              <a:spcBef>
                <a:spcPts val="0"/>
              </a:spcBef>
              <a:spcAft>
                <a:spcPts val="0"/>
              </a:spcAft>
              <a:buClr>
                <a:srgbClr val="00BFF3"/>
              </a:buClr>
              <a:buSzPts val="1800"/>
              <a:buNone/>
              <a:defRPr/>
            </a:lvl7pPr>
            <a:lvl8pPr lvl="7" algn="l">
              <a:lnSpc>
                <a:spcPct val="70000"/>
              </a:lnSpc>
              <a:spcBef>
                <a:spcPts val="0"/>
              </a:spcBef>
              <a:spcAft>
                <a:spcPts val="0"/>
              </a:spcAft>
              <a:buClr>
                <a:srgbClr val="00BFF3"/>
              </a:buClr>
              <a:buSzPts val="1800"/>
              <a:buNone/>
              <a:defRPr/>
            </a:lvl8pPr>
            <a:lvl9pPr lvl="8" algn="l">
              <a:lnSpc>
                <a:spcPct val="70000"/>
              </a:lnSpc>
              <a:spcBef>
                <a:spcPts val="0"/>
              </a:spcBef>
              <a:spcAft>
                <a:spcPts val="0"/>
              </a:spcAft>
              <a:buClr>
                <a:srgbClr val="00BFF3"/>
              </a:buClr>
              <a:buSzPts val="1800"/>
              <a:buNone/>
              <a:defRPr/>
            </a:lvl9pPr>
          </a:lstStyle>
          <a:p/>
        </p:txBody>
      </p:sp>
      <p:sp>
        <p:nvSpPr>
          <p:cNvPr id="49" name="Google Shape;49;p28"/>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1pPr>
            <a:lvl2pPr indent="0" lvl="1"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2pPr>
            <a:lvl3pPr indent="0" lvl="2"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3pPr>
            <a:lvl4pPr indent="0" lvl="3"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4pPr>
            <a:lvl5pPr indent="0" lvl="4"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5pPr>
            <a:lvl6pPr indent="0" lvl="5"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6pPr>
            <a:lvl7pPr indent="0" lvl="6"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7pPr>
            <a:lvl8pPr indent="0" lvl="7"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8pPr>
            <a:lvl9pPr indent="0" lvl="8" marL="0" algn="l">
              <a:lnSpc>
                <a:spcPct val="144444"/>
              </a:lnSpc>
              <a:spcBef>
                <a:spcPts val="0"/>
              </a:spcBef>
              <a:spcAft>
                <a:spcPts val="0"/>
              </a:spcAft>
              <a:buClr>
                <a:srgbClr val="000000"/>
              </a:buClr>
              <a:buSzPts val="1800"/>
              <a:buFont typeface="Proxima Nova"/>
              <a:buNone/>
              <a:defRPr sz="1800">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9"/>
          <p:cNvSpPr txBox="1"/>
          <p:nvPr>
            <p:ph idx="1" type="body"/>
          </p:nvPr>
        </p:nvSpPr>
        <p:spPr>
          <a:xfrm>
            <a:off x="1219200" y="3733800"/>
            <a:ext cx="21945600" cy="8763000"/>
          </a:xfrm>
          <a:prstGeom prst="rect">
            <a:avLst/>
          </a:prstGeom>
          <a:noFill/>
          <a:ln>
            <a:noFill/>
          </a:ln>
        </p:spPr>
        <p:txBody>
          <a:bodyPr anchorCtr="0" anchor="t" bIns="50800" lIns="50800" spcFirstLastPara="1" rIns="50800" wrap="square" tIns="50800">
            <a:normAutofit/>
          </a:bodyPr>
          <a:lstStyle>
            <a:lvl1pPr indent="-895350" lvl="0" marL="4572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1pPr>
            <a:lvl2pPr indent="-895350" lvl="1" marL="9144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2pPr>
            <a:lvl3pPr indent="-895350" lvl="2" marL="13716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3pPr>
            <a:lvl4pPr indent="-895350" lvl="3" marL="18288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4pPr>
            <a:lvl5pPr indent="-895350" lvl="4" marL="22860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5pPr>
            <a:lvl6pPr indent="-895350" lvl="5" marL="27432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6pPr>
            <a:lvl7pPr indent="-895350" lvl="6" marL="32004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7pPr>
            <a:lvl8pPr indent="-895350" lvl="7" marL="36576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8pPr>
            <a:lvl9pPr indent="-895350" lvl="8" marL="4114800" marR="0" rtl="0" algn="l">
              <a:lnSpc>
                <a:spcPct val="80000"/>
              </a:lnSpc>
              <a:spcBef>
                <a:spcPts val="2400"/>
              </a:spcBef>
              <a:spcAft>
                <a:spcPts val="0"/>
              </a:spcAft>
              <a:buClr>
                <a:srgbClr val="57BEF0"/>
              </a:buClr>
              <a:buSzPts val="10500"/>
              <a:buFont typeface="Proxima Nova"/>
              <a:buChar char="-"/>
              <a:defRPr b="1" i="0" sz="4200" u="none" cap="none" strike="noStrike">
                <a:solidFill>
                  <a:srgbClr val="53585F"/>
                </a:solidFill>
                <a:latin typeface="Proxima Nova"/>
                <a:ea typeface="Proxima Nova"/>
                <a:cs typeface="Proxima Nova"/>
                <a:sym typeface="Proxima Nova"/>
              </a:defRPr>
            </a:lvl9pPr>
          </a:lstStyle>
          <a:p/>
        </p:txBody>
      </p:sp>
      <p:sp>
        <p:nvSpPr>
          <p:cNvPr id="7" name="Google Shape;7;p19"/>
          <p:cNvSpPr txBox="1"/>
          <p:nvPr>
            <p:ph type="title"/>
          </p:nvPr>
        </p:nvSpPr>
        <p:spPr>
          <a:xfrm>
            <a:off x="1219200" y="1219200"/>
            <a:ext cx="21945600" cy="2298700"/>
          </a:xfrm>
          <a:prstGeom prst="rect">
            <a:avLst/>
          </a:prstGeom>
          <a:noFill/>
          <a:ln>
            <a:noFill/>
          </a:ln>
        </p:spPr>
        <p:txBody>
          <a:bodyPr anchorCtr="0" anchor="t" bIns="50800" lIns="50800" spcFirstLastPara="1" rIns="50800" wrap="square" tIns="50800">
            <a:normAutofit/>
          </a:bodyPr>
          <a:lstStyle>
            <a:lvl1pPr lvl="0"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1pPr>
            <a:lvl2pPr lvl="1"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2pPr>
            <a:lvl3pPr lvl="2"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3pPr>
            <a:lvl4pPr lvl="3"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4pPr>
            <a:lvl5pPr lvl="4"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5pPr>
            <a:lvl6pPr lvl="5"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6pPr>
            <a:lvl7pPr lvl="6"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7pPr>
            <a:lvl8pPr lvl="7"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8pPr>
            <a:lvl9pPr lvl="8" marR="0" rtl="0" algn="l">
              <a:lnSpc>
                <a:spcPct val="70000"/>
              </a:lnSpc>
              <a:spcBef>
                <a:spcPts val="0"/>
              </a:spcBef>
              <a:spcAft>
                <a:spcPts val="0"/>
              </a:spcAft>
              <a:buClr>
                <a:srgbClr val="00BFF3"/>
              </a:buClr>
              <a:buSzPts val="14000"/>
              <a:buFont typeface="Arial"/>
              <a:buNone/>
              <a:defRPr b="0" i="0" sz="14000" u="none" cap="none" strike="noStrike">
                <a:solidFill>
                  <a:srgbClr val="00BFF3"/>
                </a:solidFill>
                <a:latin typeface="Arial"/>
                <a:ea typeface="Arial"/>
                <a:cs typeface="Arial"/>
                <a:sym typeface="Arial"/>
              </a:defRPr>
            </a:lvl9pPr>
          </a:lstStyle>
          <a:p/>
        </p:txBody>
      </p:sp>
      <p:sp>
        <p:nvSpPr>
          <p:cNvPr id="8" name="Google Shape;8;p19"/>
          <p:cNvSpPr txBox="1"/>
          <p:nvPr>
            <p:ph idx="12" type="sldNum"/>
          </p:nvPr>
        </p:nvSpPr>
        <p:spPr>
          <a:xfrm>
            <a:off x="23622000" y="13080999"/>
            <a:ext cx="336728" cy="413767"/>
          </a:xfrm>
          <a:prstGeom prst="rect">
            <a:avLst/>
          </a:prstGeom>
          <a:noFill/>
          <a:ln>
            <a:noFill/>
          </a:ln>
        </p:spPr>
        <p:txBody>
          <a:bodyPr anchorCtr="0" anchor="b" bIns="50800" lIns="50800" spcFirstLastPara="1" rIns="50800" wrap="square" tIns="50800">
            <a:spAutoFit/>
          </a:bodyPr>
          <a:lstStyle>
            <a:lvl1pPr indent="0" lvl="0"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1pPr>
            <a:lvl2pPr indent="0" lvl="1"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2pPr>
            <a:lvl3pPr indent="0" lvl="2"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3pPr>
            <a:lvl4pPr indent="0" lvl="3"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4pPr>
            <a:lvl5pPr indent="0" lvl="4"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5pPr>
            <a:lvl6pPr indent="0" lvl="5"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6pPr>
            <a:lvl7pPr indent="0" lvl="6"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7pPr>
            <a:lvl8pPr indent="0" lvl="7"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8pPr>
            <a:lvl9pPr indent="0" lvl="8" marL="0" marR="0" rtl="0" algn="l">
              <a:lnSpc>
                <a:spcPct val="144444"/>
              </a:lnSpc>
              <a:spcBef>
                <a:spcPts val="0"/>
              </a:spcBef>
              <a:spcAft>
                <a:spcPts val="0"/>
              </a:spcAft>
              <a:buClr>
                <a:srgbClr val="000000"/>
              </a:buClr>
              <a:buSzPts val="1800"/>
              <a:buFont typeface="Proxima Nova"/>
              <a:buNone/>
              <a:defRPr b="0" i="0" sz="1800" u="none" cap="none" strike="noStrike">
                <a:solidFill>
                  <a:srgbClr val="000000"/>
                </a:solidFill>
                <a:latin typeface="Proxima Nova"/>
                <a:ea typeface="Proxima Nova"/>
                <a:cs typeface="Proxima Nova"/>
                <a:sym typeface="Proxima Nova"/>
              </a:defRPr>
            </a:lvl9pPr>
          </a:lstStyle>
          <a:p>
            <a:pPr indent="0" lvl="0" marL="0" rtl="0" algn="l">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74" name="Shape 74"/>
        <p:cNvGrpSpPr/>
        <p:nvPr/>
      </p:nvGrpSpPr>
      <p:grpSpPr>
        <a:xfrm>
          <a:off x="0" y="0"/>
          <a:ext cx="0" cy="0"/>
          <a:chOff x="0" y="0"/>
          <a:chExt cx="0" cy="0"/>
        </a:xfrm>
      </p:grpSpPr>
      <p:pic>
        <p:nvPicPr>
          <p:cNvPr descr="Image" id="75" name="Google Shape;75;p1"/>
          <p:cNvPicPr preferRelativeResize="0"/>
          <p:nvPr>
            <p:ph idx="2" type="pic"/>
          </p:nvPr>
        </p:nvPicPr>
        <p:blipFill rotWithShape="1">
          <a:blip r:embed="rId3">
            <a:alphaModFix/>
          </a:blip>
          <a:srcRect b="1878" l="155" r="206" t="1879"/>
          <a:stretch/>
        </p:blipFill>
        <p:spPr>
          <a:xfrm>
            <a:off x="0" y="0"/>
            <a:ext cx="24383999" cy="13716000"/>
          </a:xfrm>
          <a:prstGeom prst="rect">
            <a:avLst/>
          </a:prstGeom>
          <a:noFill/>
          <a:ln>
            <a:noFill/>
          </a:ln>
        </p:spPr>
      </p:pic>
      <p:sp>
        <p:nvSpPr>
          <p:cNvPr id="76" name="Google Shape;76;p1"/>
          <p:cNvSpPr txBox="1"/>
          <p:nvPr>
            <p:ph idx="1" type="body"/>
          </p:nvPr>
        </p:nvSpPr>
        <p:spPr>
          <a:xfrm>
            <a:off x="1219200" y="10761150"/>
            <a:ext cx="21945600" cy="2095500"/>
          </a:xfrm>
          <a:prstGeom prst="rect">
            <a:avLst/>
          </a:prstGeom>
          <a:noFill/>
          <a:ln>
            <a:noFill/>
          </a:ln>
        </p:spPr>
        <p:txBody>
          <a:bodyPr anchorCtr="0" anchor="ctr" bIns="50800" lIns="50800" spcFirstLastPara="1" rIns="50800" wrap="square" tIns="50800">
            <a:normAutofit/>
          </a:bodyPr>
          <a:lstStyle/>
          <a:p>
            <a:pPr indent="0" lvl="0" marL="0" marR="0" rtl="0" algn="ctr">
              <a:lnSpc>
                <a:spcPct val="100000"/>
              </a:lnSpc>
              <a:spcBef>
                <a:spcPts val="0"/>
              </a:spcBef>
              <a:spcAft>
                <a:spcPts val="0"/>
              </a:spcAft>
              <a:buClr>
                <a:srgbClr val="000000"/>
              </a:buClr>
              <a:buSzPts val="900"/>
              <a:buFont typeface="Proxima Nova Extrabold"/>
              <a:buNone/>
            </a:pPr>
            <a:r>
              <a:rPr lang="en-US" sz="3100">
                <a:latin typeface="Proxima Nova"/>
                <a:ea typeface="Proxima Nova"/>
                <a:cs typeface="Proxima Nova"/>
                <a:sym typeface="Proxima Nova"/>
              </a:rPr>
              <a:t>ENGR 303 GENDER AND ENGINEERING </a:t>
            </a:r>
            <a:endParaRPr sz="3100">
              <a:latin typeface="Proxima Nova"/>
              <a:ea typeface="Proxima Nova"/>
              <a:cs typeface="Proxima Nova"/>
              <a:sym typeface="Proxima Nova"/>
            </a:endParaRPr>
          </a:p>
        </p:txBody>
      </p:sp>
      <p:sp>
        <p:nvSpPr>
          <p:cNvPr id="77" name="Google Shape;77;p1"/>
          <p:cNvSpPr txBox="1"/>
          <p:nvPr>
            <p:ph type="title"/>
          </p:nvPr>
        </p:nvSpPr>
        <p:spPr>
          <a:xfrm>
            <a:off x="1219200" y="3124200"/>
            <a:ext cx="21945600" cy="4314000"/>
          </a:xfrm>
          <a:prstGeom prst="rect">
            <a:avLst/>
          </a:prstGeom>
          <a:noFill/>
          <a:ln>
            <a:noFill/>
          </a:ln>
        </p:spPr>
        <p:txBody>
          <a:bodyPr anchorCtr="0" anchor="t" bIns="50800" lIns="50800" spcFirstLastPara="1" rIns="50800" wrap="square" tIns="50800">
            <a:noAutofit/>
          </a:bodyPr>
          <a:lstStyle/>
          <a:p>
            <a:pPr indent="0" lvl="0" marL="0" rtl="0" algn="l">
              <a:lnSpc>
                <a:spcPct val="70000"/>
              </a:lnSpc>
              <a:spcBef>
                <a:spcPts val="0"/>
              </a:spcBef>
              <a:spcAft>
                <a:spcPts val="0"/>
              </a:spcAft>
              <a:buClr>
                <a:srgbClr val="FFFFFF"/>
              </a:buClr>
              <a:buSzPts val="22000"/>
              <a:buFont typeface="Arial"/>
              <a:buNone/>
            </a:pPr>
            <a:r>
              <a:t/>
            </a:r>
            <a:endParaRPr sz="16600"/>
          </a:p>
          <a:p>
            <a:pPr indent="0" lvl="0" marL="0" rtl="0" algn="l">
              <a:lnSpc>
                <a:spcPct val="70000"/>
              </a:lnSpc>
              <a:spcBef>
                <a:spcPts val="0"/>
              </a:spcBef>
              <a:spcAft>
                <a:spcPts val="0"/>
              </a:spcAft>
              <a:buClr>
                <a:srgbClr val="FFFFFF"/>
              </a:buClr>
              <a:buSzPts val="22000"/>
              <a:buFont typeface="Arial"/>
              <a:buNone/>
            </a:pPr>
            <a:r>
              <a:rPr lang="en-US" sz="16600">
                <a:solidFill>
                  <a:srgbClr val="FFFFFF"/>
                </a:solidFill>
              </a:rPr>
              <a:t>DISCUSSION ON COURSE SELECTION</a:t>
            </a:r>
            <a:endParaRPr sz="16600"/>
          </a:p>
        </p:txBody>
      </p:sp>
      <p:sp>
        <p:nvSpPr>
          <p:cNvPr id="78" name="Google Shape;78;p1"/>
          <p:cNvSpPr txBox="1"/>
          <p:nvPr>
            <p:ph idx="3" type="body"/>
          </p:nvPr>
        </p:nvSpPr>
        <p:spPr>
          <a:xfrm>
            <a:off x="787650" y="2412900"/>
            <a:ext cx="21945600" cy="711300"/>
          </a:xfrm>
          <a:prstGeom prst="rect">
            <a:avLst/>
          </a:prstGeom>
          <a:noFill/>
          <a:ln>
            <a:noFill/>
          </a:ln>
        </p:spPr>
        <p:txBody>
          <a:bodyPr anchorCtr="0" anchor="ctr" bIns="50800" lIns="50800" spcFirstLastPara="1" rIns="50800" wrap="square" tIns="50800">
            <a:noAutofit/>
          </a:bodyPr>
          <a:lstStyle/>
          <a:p>
            <a:pPr indent="0" lvl="0" marL="0" marR="0" rtl="0" algn="l">
              <a:lnSpc>
                <a:spcPct val="100000"/>
              </a:lnSpc>
              <a:spcBef>
                <a:spcPts val="0"/>
              </a:spcBef>
              <a:spcAft>
                <a:spcPts val="0"/>
              </a:spcAft>
              <a:buSzPts val="900"/>
              <a:buFont typeface="Proxima Nova Extrabold"/>
              <a:buNone/>
            </a:pPr>
            <a:r>
              <a:rPr lang="en-US" sz="3100">
                <a:solidFill>
                  <a:srgbClr val="FCFCFC"/>
                </a:solidFill>
                <a:latin typeface="Proxima Nova"/>
                <a:ea typeface="Proxima Nova"/>
                <a:cs typeface="Proxima Nova"/>
                <a:sym typeface="Proxima Nova"/>
              </a:rPr>
              <a:t>Abhay Tamilselvan</a:t>
            </a:r>
            <a:endParaRPr sz="3100">
              <a:solidFill>
                <a:srgbClr val="FCFCFC"/>
              </a:solidFill>
              <a:latin typeface="Proxima Nova"/>
              <a:ea typeface="Proxima Nova"/>
              <a:cs typeface="Proxima Nova"/>
              <a:sym typeface="Proxima Nova"/>
            </a:endParaRPr>
          </a:p>
          <a:p>
            <a:pPr indent="0" lvl="0" marL="0" marR="0" rtl="0" algn="l">
              <a:lnSpc>
                <a:spcPct val="100000"/>
              </a:lnSpc>
              <a:spcBef>
                <a:spcPts val="0"/>
              </a:spcBef>
              <a:spcAft>
                <a:spcPts val="0"/>
              </a:spcAft>
              <a:buSzPts val="900"/>
              <a:buFont typeface="Proxima Nova Extrabold"/>
              <a:buNone/>
            </a:pPr>
            <a:r>
              <a:rPr lang="en-US" sz="3100">
                <a:solidFill>
                  <a:srgbClr val="FCFCFC"/>
                </a:solidFill>
                <a:latin typeface="Proxima Nova"/>
                <a:ea typeface="Proxima Nova"/>
                <a:cs typeface="Proxima Nova"/>
                <a:sym typeface="Proxima Nova"/>
              </a:rPr>
              <a:t>Vishakha Kulkarni</a:t>
            </a:r>
            <a:endParaRPr sz="3100">
              <a:solidFill>
                <a:srgbClr val="FCFCFC"/>
              </a:solidFill>
              <a:latin typeface="Proxima Nova"/>
              <a:ea typeface="Proxima Nova"/>
              <a:cs typeface="Proxima Nova"/>
              <a:sym typeface="Proxima Nova"/>
            </a:endParaRPr>
          </a:p>
          <a:p>
            <a:pPr indent="0" lvl="0" marL="0" marR="0" rtl="0" algn="l">
              <a:lnSpc>
                <a:spcPct val="100000"/>
              </a:lnSpc>
              <a:spcBef>
                <a:spcPts val="0"/>
              </a:spcBef>
              <a:spcAft>
                <a:spcPts val="0"/>
              </a:spcAft>
              <a:buSzPts val="900"/>
              <a:buFont typeface="Proxima Nova Extrabold"/>
              <a:buNone/>
            </a:pPr>
            <a:r>
              <a:rPr lang="en-US" sz="3100">
                <a:solidFill>
                  <a:srgbClr val="FCFCFC"/>
                </a:solidFill>
                <a:latin typeface="Proxima Nova"/>
                <a:ea typeface="Proxima Nova"/>
                <a:cs typeface="Proxima Nova"/>
                <a:sym typeface="Proxima Nova"/>
              </a:rPr>
              <a:t>Xingjian Gao (Raymond)</a:t>
            </a:r>
            <a:endParaRPr sz="3100">
              <a:solidFill>
                <a:srgbClr val="FCFCFC"/>
              </a:solidFill>
              <a:latin typeface="Proxima Nova"/>
              <a:ea typeface="Proxima Nova"/>
              <a:cs typeface="Proxima Nova"/>
              <a:sym typeface="Proxima Nova"/>
            </a:endParaRPr>
          </a:p>
          <a:p>
            <a:pPr indent="0" lvl="0" marL="0" marR="0" rtl="0" algn="l">
              <a:lnSpc>
                <a:spcPct val="100000"/>
              </a:lnSpc>
              <a:spcBef>
                <a:spcPts val="0"/>
              </a:spcBef>
              <a:spcAft>
                <a:spcPts val="0"/>
              </a:spcAft>
              <a:buSzPts val="900"/>
              <a:buFont typeface="Proxima Nova Extrabold"/>
              <a:buNone/>
            </a:pPr>
            <a:r>
              <a:rPr lang="en-US" sz="3100">
                <a:solidFill>
                  <a:srgbClr val="FCFCFC"/>
                </a:solidFill>
                <a:latin typeface="Proxima Nova"/>
                <a:ea typeface="Proxima Nova"/>
                <a:cs typeface="Proxima Nova"/>
                <a:sym typeface="Proxima Nova"/>
              </a:rPr>
              <a:t>Yiyue Zhang (Mabel)</a:t>
            </a:r>
            <a:endParaRPr sz="3100">
              <a:solidFill>
                <a:srgbClr val="FCFCFC"/>
              </a:solidFill>
              <a:latin typeface="Proxima Nova"/>
              <a:ea typeface="Proxima Nova"/>
              <a:cs typeface="Proxima Nova"/>
              <a:sym typeface="Proxima Nova"/>
            </a:endParaRPr>
          </a:p>
          <a:p>
            <a:pPr indent="0" lvl="0" marL="0" marR="0" rtl="0" algn="l">
              <a:lnSpc>
                <a:spcPct val="100000"/>
              </a:lnSpc>
              <a:spcBef>
                <a:spcPts val="0"/>
              </a:spcBef>
              <a:spcAft>
                <a:spcPts val="0"/>
              </a:spcAft>
              <a:buSzPts val="900"/>
              <a:buFont typeface="Proxima Nova Extrabold"/>
              <a:buNone/>
            </a:pPr>
            <a:r>
              <a:rPr lang="en-US" sz="3100">
                <a:solidFill>
                  <a:srgbClr val="FCFCFC"/>
                </a:solidFill>
                <a:latin typeface="Proxima Nova"/>
                <a:ea typeface="Proxima Nova"/>
                <a:cs typeface="Proxima Nova"/>
                <a:sym typeface="Proxima Nova"/>
              </a:rPr>
              <a:t>Zhen Wang (Jenny)  </a:t>
            </a:r>
            <a:r>
              <a:rPr lang="en-US" sz="3100">
                <a:solidFill>
                  <a:srgbClr val="D6D5D5"/>
                </a:solidFill>
              </a:rPr>
              <a:t> </a:t>
            </a:r>
            <a:endParaRPr sz="3100">
              <a:solidFill>
                <a:srgbClr val="D6D5D5"/>
              </a:solidFill>
            </a:endParaRPr>
          </a:p>
          <a:p>
            <a:pPr indent="0" lvl="0" marL="0" marR="0" rtl="0" algn="l">
              <a:lnSpc>
                <a:spcPct val="100000"/>
              </a:lnSpc>
              <a:spcBef>
                <a:spcPts val="0"/>
              </a:spcBef>
              <a:spcAft>
                <a:spcPts val="0"/>
              </a:spcAft>
              <a:buSzPts val="900"/>
              <a:buFont typeface="Proxima Nova Extrabold"/>
              <a:buNone/>
            </a:pPr>
            <a:r>
              <a:t/>
            </a:r>
            <a:endParaRPr sz="3100"/>
          </a:p>
          <a:p>
            <a:pPr indent="0" lvl="0" marL="0" marR="0" rtl="0" algn="l">
              <a:lnSpc>
                <a:spcPct val="100000"/>
              </a:lnSpc>
              <a:spcBef>
                <a:spcPts val="0"/>
              </a:spcBef>
              <a:spcAft>
                <a:spcPts val="0"/>
              </a:spcAft>
              <a:buSzPts val="900"/>
              <a:buFont typeface="Proxima Nova Extrabold"/>
              <a:buNone/>
            </a:pPr>
            <a:r>
              <a:t/>
            </a:r>
            <a:endParaRPr sz="3100"/>
          </a:p>
          <a:p>
            <a:pPr indent="0" lvl="0" marL="0" marR="0" rtl="0" algn="l">
              <a:lnSpc>
                <a:spcPct val="100000"/>
              </a:lnSpc>
              <a:spcBef>
                <a:spcPts val="0"/>
              </a:spcBef>
              <a:spcAft>
                <a:spcPts val="0"/>
              </a:spcAft>
              <a:buSzPts val="900"/>
              <a:buFont typeface="Proxima Nova Extrabold"/>
              <a:buNone/>
            </a:pPr>
            <a:r>
              <a:rPr b="0" lang="en-US" sz="3100" cap="none">
                <a:solidFill>
                  <a:srgbClr val="FFFFFF"/>
                </a:solidFill>
                <a:latin typeface="Proxima Nova Extrabold"/>
                <a:ea typeface="Proxima Nova Extrabold"/>
                <a:cs typeface="Proxima Nova Extrabold"/>
                <a:sym typeface="Proxima Nova Extrabold"/>
              </a:rPr>
              <a:t>                                                   </a:t>
            </a:r>
            <a:r>
              <a:rPr lang="en-US" sz="3100"/>
              <a:t>                                             </a:t>
            </a:r>
            <a:r>
              <a:rPr lang="en-US" sz="3100" cap="none">
                <a:solidFill>
                  <a:srgbClr val="FFFFFF"/>
                </a:solidFill>
                <a:latin typeface="Proxima Nova"/>
                <a:ea typeface="Proxima Nova"/>
                <a:cs typeface="Proxima Nova"/>
                <a:sym typeface="Proxima Nova"/>
              </a:rPr>
              <a:t>MAY </a:t>
            </a:r>
            <a:r>
              <a:rPr lang="en-US" sz="3100">
                <a:latin typeface="Proxima Nova"/>
                <a:ea typeface="Proxima Nova"/>
                <a:cs typeface="Proxima Nova"/>
                <a:sym typeface="Proxima Nova"/>
              </a:rPr>
              <a:t>28</a:t>
            </a:r>
            <a:r>
              <a:rPr lang="en-US" sz="3100" cap="none">
                <a:solidFill>
                  <a:srgbClr val="FFFFFF"/>
                </a:solidFill>
                <a:latin typeface="Proxima Nova"/>
                <a:ea typeface="Proxima Nova"/>
                <a:cs typeface="Proxima Nova"/>
                <a:sym typeface="Proxima Nova"/>
              </a:rPr>
              <a:t>, 2022</a:t>
            </a:r>
            <a:endParaRPr sz="3100">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g12fde257439_1_14"/>
          <p:cNvSpPr txBox="1"/>
          <p:nvPr>
            <p:ph type="title"/>
          </p:nvPr>
        </p:nvSpPr>
        <p:spPr>
          <a:xfrm>
            <a:off x="1056012" y="1791974"/>
            <a:ext cx="21945600" cy="2298600"/>
          </a:xfrm>
          <a:prstGeom prst="rect">
            <a:avLst/>
          </a:prstGeom>
          <a:noFill/>
          <a:ln>
            <a:noFill/>
          </a:ln>
        </p:spPr>
        <p:txBody>
          <a:bodyPr anchorCtr="0" anchor="t" bIns="50800" lIns="50800" spcFirstLastPara="1" rIns="50800" wrap="square" tIns="50800">
            <a:noAutofit/>
          </a:bodyPr>
          <a:lstStyle/>
          <a:p>
            <a:pPr indent="0" lvl="0" marL="0" rtl="0" algn="l">
              <a:lnSpc>
                <a:spcPct val="60000"/>
              </a:lnSpc>
              <a:spcBef>
                <a:spcPts val="0"/>
              </a:spcBef>
              <a:spcAft>
                <a:spcPts val="0"/>
              </a:spcAft>
              <a:buClr>
                <a:srgbClr val="FFFFFF"/>
              </a:buClr>
              <a:buSzPts val="14000"/>
              <a:buFont typeface="Arial"/>
              <a:buNone/>
            </a:pPr>
            <a:r>
              <a:rPr lang="en-US" sz="11800"/>
              <a:t>Analysis</a:t>
            </a:r>
            <a:endParaRPr sz="11800"/>
          </a:p>
        </p:txBody>
      </p:sp>
      <p:sp>
        <p:nvSpPr>
          <p:cNvPr id="135" name="Google Shape;135;g12fde257439_1_14"/>
          <p:cNvSpPr txBox="1"/>
          <p:nvPr>
            <p:ph idx="1" type="body"/>
          </p:nvPr>
        </p:nvSpPr>
        <p:spPr>
          <a:xfrm>
            <a:off x="1055988" y="3151475"/>
            <a:ext cx="21945600" cy="8230800"/>
          </a:xfrm>
          <a:prstGeom prst="rect">
            <a:avLst/>
          </a:prstGeom>
          <a:noFill/>
          <a:ln>
            <a:noFill/>
          </a:ln>
        </p:spPr>
        <p:txBody>
          <a:bodyPr anchorCtr="0" anchor="t" bIns="50800" lIns="50800" spcFirstLastPara="1" rIns="50800" wrap="square" tIns="50800">
            <a:normAutofit/>
          </a:bodyPr>
          <a:lstStyle/>
          <a:p>
            <a:pPr indent="0" lvl="0" marL="0" rtl="0" algn="l">
              <a:lnSpc>
                <a:spcPct val="120000"/>
              </a:lnSpc>
              <a:spcBef>
                <a:spcPts val="0"/>
              </a:spcBef>
              <a:spcAft>
                <a:spcPts val="0"/>
              </a:spcAft>
              <a:buSzPts val="1100"/>
              <a:buFont typeface="Arial"/>
              <a:buNone/>
            </a:pPr>
            <a:r>
              <a:rPr lang="en-US" sz="3500">
                <a:solidFill>
                  <a:schemeClr val="dk1"/>
                </a:solidFill>
                <a:latin typeface="Calibri"/>
                <a:ea typeface="Calibri"/>
                <a:cs typeface="Calibri"/>
                <a:sym typeface="Calibri"/>
              </a:rPr>
              <a:t>Raymond - individualistic</a:t>
            </a:r>
            <a:endParaRPr sz="35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Font typeface="Arial"/>
              <a:buNone/>
            </a:pPr>
            <a:r>
              <a:t/>
            </a:r>
            <a:endParaRPr b="0" sz="3500">
              <a:solidFill>
                <a:schemeClr val="dk1"/>
              </a:solidFill>
              <a:latin typeface="Arial"/>
              <a:ea typeface="Arial"/>
              <a:cs typeface="Arial"/>
              <a:sym typeface="Arial"/>
            </a:endParaRPr>
          </a:p>
          <a:p>
            <a:pPr indent="0" lvl="0" marL="0" rtl="0" algn="l">
              <a:lnSpc>
                <a:spcPct val="120000"/>
              </a:lnSpc>
              <a:spcBef>
                <a:spcPts val="0"/>
              </a:spcBef>
              <a:spcAft>
                <a:spcPts val="0"/>
              </a:spcAft>
              <a:buSzPts val="1100"/>
              <a:buFont typeface="Arial"/>
              <a:buNone/>
            </a:pPr>
            <a:r>
              <a:rPr b="0" lang="en-US" sz="3500">
                <a:solidFill>
                  <a:schemeClr val="dk1"/>
                </a:solidFill>
                <a:latin typeface="Calibri"/>
                <a:ea typeface="Calibri"/>
                <a:cs typeface="Calibri"/>
                <a:sym typeface="Calibri"/>
              </a:rPr>
              <a:t>As a low context individualistic person, Raymond doesn’t realize the possible problems of choosing a course, so he is confident about background knowledge. </a:t>
            </a:r>
            <a:endParaRPr b="0" sz="3500">
              <a:solidFill>
                <a:schemeClr val="dk1"/>
              </a:solidFill>
              <a:latin typeface="Calibri"/>
              <a:ea typeface="Calibri"/>
              <a:cs typeface="Calibri"/>
              <a:sym typeface="Calibri"/>
            </a:endParaRPr>
          </a:p>
          <a:p>
            <a:pPr indent="0" lvl="0" marL="0" rtl="0" algn="l">
              <a:lnSpc>
                <a:spcPct val="115000"/>
              </a:lnSpc>
              <a:spcBef>
                <a:spcPts val="0"/>
              </a:spcBef>
              <a:spcAft>
                <a:spcPts val="0"/>
              </a:spcAft>
              <a:buSzPts val="1100"/>
              <a:buFont typeface="Arial"/>
              <a:buNone/>
            </a:pPr>
            <a:r>
              <a:t/>
            </a:r>
            <a:endParaRPr b="0" sz="3500">
              <a:solidFill>
                <a:schemeClr val="dk1"/>
              </a:solidFill>
              <a:latin typeface="Arial"/>
              <a:ea typeface="Arial"/>
              <a:cs typeface="Arial"/>
              <a:sym typeface="Arial"/>
            </a:endParaRPr>
          </a:p>
          <a:p>
            <a:pPr indent="0" lvl="0" marL="0" rtl="0" algn="l">
              <a:lnSpc>
                <a:spcPct val="120000"/>
              </a:lnSpc>
              <a:spcBef>
                <a:spcPts val="0"/>
              </a:spcBef>
              <a:spcAft>
                <a:spcPts val="0"/>
              </a:spcAft>
              <a:buSzPts val="1100"/>
              <a:buFont typeface="Arial"/>
              <a:buNone/>
            </a:pPr>
            <a:r>
              <a:rPr b="0" lang="en-US" sz="3500">
                <a:solidFill>
                  <a:schemeClr val="dk1"/>
                </a:solidFill>
                <a:latin typeface="Calibri"/>
                <a:ea typeface="Calibri"/>
                <a:cs typeface="Calibri"/>
                <a:sym typeface="Calibri"/>
              </a:rPr>
              <a:t>Furthermore, he is not able to anticipate the possible problem in cooperating with others, he shows the iconic ‘not being a team player’ trait of individualistic people. When making recommendations for a course, his very direct problem solving thinking pattern leads him to recommend the course that is highly informative and he doesn’t care a lot about other aspects.</a:t>
            </a:r>
            <a:endParaRPr sz="59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descr="Image" id="140" name="Google Shape;140;p7"/>
          <p:cNvPicPr preferRelativeResize="0"/>
          <p:nvPr>
            <p:ph idx="2" type="pic"/>
          </p:nvPr>
        </p:nvPicPr>
        <p:blipFill rotWithShape="1">
          <a:blip r:embed="rId3">
            <a:alphaModFix/>
          </a:blip>
          <a:srcRect b="7660" l="0" r="0" t="7660"/>
          <a:stretch/>
        </p:blipFill>
        <p:spPr>
          <a:xfrm>
            <a:off x="0" y="-56950"/>
            <a:ext cx="24384002" cy="13772951"/>
          </a:xfrm>
          <a:prstGeom prst="rect">
            <a:avLst/>
          </a:prstGeom>
          <a:noFill/>
          <a:ln>
            <a:noFill/>
          </a:ln>
        </p:spPr>
      </p:pic>
      <p:sp>
        <p:nvSpPr>
          <p:cNvPr id="141" name="Google Shape;141;p7"/>
          <p:cNvSpPr txBox="1"/>
          <p:nvPr/>
        </p:nvSpPr>
        <p:spPr>
          <a:xfrm>
            <a:off x="6053496" y="7412666"/>
            <a:ext cx="13575564" cy="1295401"/>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FCFCFC"/>
              </a:buClr>
              <a:buSzPts val="7800"/>
              <a:buFont typeface="Proxima Nova"/>
              <a:buNone/>
            </a:pPr>
            <a:r>
              <a:rPr b="1" i="0" lang="en-US" sz="7800" u="none" cap="none" strike="noStrike">
                <a:solidFill>
                  <a:srgbClr val="FCFCFC"/>
                </a:solidFill>
                <a:latin typeface="Proxima Nova"/>
                <a:ea typeface="Proxima Nova"/>
                <a:cs typeface="Proxima Nova"/>
                <a:sym typeface="Proxima Nova"/>
              </a:rPr>
              <a:t>Which one do you agree with?</a:t>
            </a:r>
            <a:endParaRPr/>
          </a:p>
        </p:txBody>
      </p:sp>
      <p:sp>
        <p:nvSpPr>
          <p:cNvPr id="142" name="Google Shape;142;p7"/>
          <p:cNvSpPr txBox="1"/>
          <p:nvPr/>
        </p:nvSpPr>
        <p:spPr>
          <a:xfrm>
            <a:off x="13099286" y="10481650"/>
            <a:ext cx="8813900" cy="570490"/>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595959"/>
              </a:buClr>
              <a:buSzPts val="3300"/>
              <a:buFont typeface="Arial"/>
              <a:buNone/>
            </a:pPr>
            <a:r>
              <a:rPr b="0" i="0" lang="en-US" sz="3300" u="none" cap="none" strike="noStrike">
                <a:solidFill>
                  <a:srgbClr val="595959"/>
                </a:solidFill>
                <a:latin typeface="Arial"/>
                <a:ea typeface="Arial"/>
                <a:cs typeface="Arial"/>
                <a:sym typeface="Arial"/>
              </a:rPr>
              <a:t>Here's another discussion about prerequisite…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8"/>
          <p:cNvSpPr txBox="1"/>
          <p:nvPr>
            <p:ph idx="1" type="body"/>
          </p:nvPr>
        </p:nvSpPr>
        <p:spPr>
          <a:xfrm>
            <a:off x="268465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b="0" lang="en-US" sz="14000" cap="none">
                <a:solidFill>
                  <a:srgbClr val="FFFFFF"/>
                </a:solidFill>
                <a:latin typeface="Arial"/>
                <a:ea typeface="Arial"/>
                <a:cs typeface="Arial"/>
                <a:sym typeface="Arial"/>
              </a:rPr>
              <a:t>SCENARIO II</a:t>
            </a:r>
            <a:endParaRPr/>
          </a:p>
        </p:txBody>
      </p:sp>
      <p:sp>
        <p:nvSpPr>
          <p:cNvPr id="148" name="Google Shape;148;p8"/>
          <p:cNvSpPr txBox="1"/>
          <p:nvPr/>
        </p:nvSpPr>
        <p:spPr>
          <a:xfrm>
            <a:off x="1219200" y="4046427"/>
            <a:ext cx="21945600" cy="103836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Hi Vishakha, have you enrolled into any courses for the next quarter?</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a:t>
            </a:r>
            <a:r>
              <a:rPr lang="en-US" sz="3500">
                <a:solidFill>
                  <a:schemeClr val="dk1"/>
                </a:solidFill>
              </a:rPr>
              <a:t> : Hi Abhay, I am in two minds about enrolling into Mobile Application &amp; Development. I am really interested in this course as I am curious about learning mobile development. But I still have some doubts. What about you?</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 I am also planning to enroll in this course. If you don’t mind, could you tell me why you are hesitating about taking this course?</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a:t>
            </a:r>
            <a:r>
              <a:rPr lang="en-US" sz="3500">
                <a:solidFill>
                  <a:schemeClr val="dk1"/>
                </a:solidFill>
              </a:rPr>
              <a:t> : There are a couple of things that are a bit worrisome. The first thing is that I don’t have any prior experience with Java. From what I heard, this course requires the students to have a good handle over Java as we will be coding only in this language.</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marR="0" rtl="0" algn="l">
              <a:lnSpc>
                <a:spcPct val="120000"/>
              </a:lnSpc>
              <a:spcBef>
                <a:spcPts val="0"/>
              </a:spcBef>
              <a:spcAft>
                <a:spcPts val="0"/>
              </a:spcAft>
              <a:buClr>
                <a:srgbClr val="000000"/>
              </a:buClr>
              <a:buSzPts val="5400"/>
              <a:buFont typeface="Proxima Nova"/>
              <a:buNone/>
            </a:pPr>
            <a:r>
              <a:t/>
            </a:r>
            <a:endParaRPr b="1" sz="3500">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9"/>
          <p:cNvSpPr txBox="1"/>
          <p:nvPr>
            <p:ph idx="1" type="body"/>
          </p:nvPr>
        </p:nvSpPr>
        <p:spPr>
          <a:xfrm>
            <a:off x="226810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b="0" lang="en-US" sz="14000" cap="none">
                <a:solidFill>
                  <a:srgbClr val="FFFFFF"/>
                </a:solidFill>
                <a:latin typeface="Arial"/>
                <a:ea typeface="Arial"/>
                <a:cs typeface="Arial"/>
                <a:sym typeface="Arial"/>
              </a:rPr>
              <a:t>SCENARIO II</a:t>
            </a:r>
            <a:endParaRPr/>
          </a:p>
        </p:txBody>
      </p:sp>
      <p:sp>
        <p:nvSpPr>
          <p:cNvPr id="154" name="Google Shape;154;p9"/>
          <p:cNvSpPr txBox="1"/>
          <p:nvPr/>
        </p:nvSpPr>
        <p:spPr>
          <a:xfrm>
            <a:off x="1219200" y="3332364"/>
            <a:ext cx="21945600" cy="89028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In my opinion, I don’t think you should worry about Java too much. Even I don’t have any prior experience with Java. You have experience working as a Software Engineer before you started your Masters. So I feel it would be relatively easy for you to learn Java on the go.</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a:t>
            </a:r>
            <a:r>
              <a:rPr lang="en-US" sz="3500">
                <a:solidFill>
                  <a:schemeClr val="dk1"/>
                </a:solidFill>
              </a:rPr>
              <a:t>: I am just worried that I won’t be able to do well as the other students who have a strong background in Java.</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3500">
              <a:solidFill>
                <a:schemeClr val="dk1"/>
              </a:solidFill>
              <a:latin typeface="Proxima Nova"/>
              <a:ea typeface="Proxima Nova"/>
              <a:cs typeface="Proxima Nova"/>
              <a:sym typeface="Proxima Nova"/>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I feel like it’s worth the risk because mobile development is something you are really interested in and you won’t get a better course to learn about it. I’m sure you will get a top grade in this course.</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a:t>
            </a:r>
            <a:r>
              <a:rPr lang="en-US" sz="3500">
                <a:solidFill>
                  <a:schemeClr val="dk1"/>
                </a:solidFill>
              </a:rPr>
              <a:t>:  I wish I felt as confident as you do. I have another concern about the course. I heard the course is very advanced and the professor doesn’t cover all the aspects of mobile development and only focuses on the important topics. I like to learn in a holistic way and wish he would address all the areas as I feel that would help me understand the important topics better.</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br>
              <a:rPr lang="en-US" sz="3500">
                <a:solidFill>
                  <a:schemeClr val="dk1"/>
                </a:solidFill>
              </a:rPr>
            </a:br>
            <a:endParaRPr b="1" sz="3500">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12f2097531d_0_0"/>
          <p:cNvSpPr txBox="1"/>
          <p:nvPr>
            <p:ph idx="1" type="body"/>
          </p:nvPr>
        </p:nvSpPr>
        <p:spPr>
          <a:xfrm>
            <a:off x="226810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b="0" lang="en-US" sz="14000" cap="none">
                <a:solidFill>
                  <a:srgbClr val="FFFFFF"/>
                </a:solidFill>
                <a:latin typeface="Arial"/>
                <a:ea typeface="Arial"/>
                <a:cs typeface="Arial"/>
                <a:sym typeface="Arial"/>
              </a:rPr>
              <a:t>SCENARIO II</a:t>
            </a:r>
            <a:endParaRPr/>
          </a:p>
        </p:txBody>
      </p:sp>
      <p:sp>
        <p:nvSpPr>
          <p:cNvPr id="160" name="Google Shape;160;g12f2097531d_0_0"/>
          <p:cNvSpPr txBox="1"/>
          <p:nvPr/>
        </p:nvSpPr>
        <p:spPr>
          <a:xfrm>
            <a:off x="1219200" y="4192789"/>
            <a:ext cx="21945600" cy="89028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I find his way of teaching the course to be quite good. As long as he covers the important topics, we should have enough information in our hands to get the job done. We won’t be wasting time on topics that are not essential. This will save time and give more focus to the important stuff.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a:t>
            </a:r>
            <a:r>
              <a:rPr lang="en-US" sz="3500">
                <a:solidFill>
                  <a:schemeClr val="dk1"/>
                </a:solidFill>
              </a:rPr>
              <a:t> : You might find this approach to be efficient but I don’t think it’s for me.</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Abhay</a:t>
            </a:r>
            <a:r>
              <a:rPr lang="en-US" sz="3500">
                <a:solidFill>
                  <a:schemeClr val="dk1"/>
                </a:solidFill>
              </a:rPr>
              <a:t>: I think if you talk to the professor about your reservations, he would find some way to address your concerns. I heard the professor is very friendly and is always available to help his students.</a:t>
            </a:r>
            <a:br>
              <a:rPr lang="en-US" sz="3500">
                <a:solidFill>
                  <a:schemeClr val="dk1"/>
                </a:solidFill>
              </a:rPr>
            </a:b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3500">
                <a:solidFill>
                  <a:schemeClr val="dk1"/>
                </a:solidFill>
              </a:rPr>
              <a:t>Vishakha: </a:t>
            </a:r>
            <a:r>
              <a:rPr lang="en-US" sz="3500">
                <a:solidFill>
                  <a:schemeClr val="dk1"/>
                </a:solidFill>
              </a:rPr>
              <a:t>That’s good idea, I will talk to the professor. Thank you for helping me decide the course.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br>
              <a:rPr lang="en-US" sz="3000">
                <a:solidFill>
                  <a:schemeClr val="dk1"/>
                </a:solidFill>
              </a:rPr>
            </a:br>
            <a:endParaRPr b="1" sz="3000">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12f2097531d_0_5"/>
          <p:cNvSpPr txBox="1"/>
          <p:nvPr>
            <p:ph idx="1" type="body"/>
          </p:nvPr>
        </p:nvSpPr>
        <p:spPr>
          <a:xfrm>
            <a:off x="226810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lang="en-US"/>
              <a:t>ANALYSIS</a:t>
            </a:r>
            <a:endParaRPr/>
          </a:p>
        </p:txBody>
      </p:sp>
      <p:sp>
        <p:nvSpPr>
          <p:cNvPr id="166" name="Google Shape;166;g12f2097531d_0_5"/>
          <p:cNvSpPr txBox="1"/>
          <p:nvPr/>
        </p:nvSpPr>
        <p:spPr>
          <a:xfrm>
            <a:off x="1219200" y="3332364"/>
            <a:ext cx="21945600" cy="89028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rPr b="1" lang="en-US" sz="5000">
                <a:solidFill>
                  <a:schemeClr val="dk1"/>
                </a:solidFill>
              </a:rPr>
              <a:t>Vishakha - Relational</a:t>
            </a:r>
            <a:br>
              <a:rPr b="1" lang="en-US" sz="3500">
                <a:solidFill>
                  <a:schemeClr val="dk1"/>
                </a:solidFill>
              </a:rPr>
            </a:br>
            <a:br>
              <a:rPr lang="en-US" sz="3500">
                <a:solidFill>
                  <a:schemeClr val="dk1"/>
                </a:solidFill>
              </a:rPr>
            </a:br>
            <a:r>
              <a:rPr lang="en-US" sz="3500">
                <a:solidFill>
                  <a:schemeClr val="dk1"/>
                </a:solidFill>
              </a:rPr>
              <a:t>From the above conversation, we are able to observe that Vishakha is a relational person. She is hesitating to take the course because she does not have all the requirements needed i.e knowledge of Java. This is despite the fact that she has worked as a Software Engineer for a few years and would find the course relatively easy compared to students without work experience. This scenario is similar to how most women only apply for a job if they fulfill 100% of the requirements for the role. </a:t>
            </a:r>
            <a:br>
              <a:rPr lang="en-US" sz="3500">
                <a:solidFill>
                  <a:schemeClr val="dk1"/>
                </a:solidFill>
              </a:rPr>
            </a:br>
            <a:br>
              <a:rPr lang="en-US" sz="3500">
                <a:solidFill>
                  <a:schemeClr val="dk1"/>
                </a:solidFill>
              </a:rPr>
            </a:br>
            <a:r>
              <a:rPr lang="en-US" sz="3500">
                <a:solidFill>
                  <a:schemeClr val="dk1"/>
                </a:solidFill>
              </a:rPr>
              <a:t>Vishakha is also not happy with the way the course is structured by the professor where he covers only the important topics. Being a relational person, Vishakha wants to understand all the aspects of the subject and not just the important aspects. This shows how a relational person has a divergent approach and wants to understand the whole picture.</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br>
              <a:rPr lang="en-US" sz="3500">
                <a:solidFill>
                  <a:schemeClr val="dk1"/>
                </a:solidFill>
              </a:rPr>
            </a:br>
            <a:endParaRPr b="1" sz="3500">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12f2097531d_0_10"/>
          <p:cNvSpPr txBox="1"/>
          <p:nvPr>
            <p:ph idx="1" type="body"/>
          </p:nvPr>
        </p:nvSpPr>
        <p:spPr>
          <a:xfrm>
            <a:off x="226810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lang="en-US"/>
              <a:t>ANALYSIS</a:t>
            </a:r>
            <a:endParaRPr/>
          </a:p>
        </p:txBody>
      </p:sp>
      <p:sp>
        <p:nvSpPr>
          <p:cNvPr id="172" name="Google Shape;172;g12f2097531d_0_10"/>
          <p:cNvSpPr txBox="1"/>
          <p:nvPr/>
        </p:nvSpPr>
        <p:spPr>
          <a:xfrm>
            <a:off x="1219200" y="3332364"/>
            <a:ext cx="21945600" cy="89028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t/>
            </a:r>
            <a:endParaRPr b="1" sz="50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5000">
                <a:solidFill>
                  <a:schemeClr val="dk1"/>
                </a:solidFill>
              </a:rPr>
              <a:t>Abhay - Individualistic</a:t>
            </a:r>
            <a:endParaRPr b="1" sz="50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US" sz="3500">
                <a:solidFill>
                  <a:schemeClr val="dk1"/>
                </a:solidFill>
              </a:rPr>
              <a:t>While Vishakha has shown to be a relational person, it is clear that Abhay is an individualistic person as he does not worry about the fact that he also doesn’t know Java. He feels he doesn’t need to fulfill all the requirements for the course which is typical for men who apply for jobs having only 60-70% of the job requirements.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US" sz="3500">
                <a:solidFill>
                  <a:schemeClr val="dk1"/>
                </a:solidFill>
              </a:rPr>
              <a:t>He also likes the way the course is taught by the professor because he is more used to the convergent approach of an individualistic person where they focus on the important areas and ignore the rest. </a:t>
            </a: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br>
              <a:rPr lang="en-US" sz="3500">
                <a:solidFill>
                  <a:schemeClr val="dk1"/>
                </a:solidFill>
              </a:rPr>
            </a:br>
            <a:endParaRPr b="1" sz="3500">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12f2097531d_0_15"/>
          <p:cNvSpPr txBox="1"/>
          <p:nvPr>
            <p:ph idx="1" type="body"/>
          </p:nvPr>
        </p:nvSpPr>
        <p:spPr>
          <a:xfrm>
            <a:off x="2268108"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lang="en-US"/>
              <a:t>ANALYSIS</a:t>
            </a:r>
            <a:endParaRPr/>
          </a:p>
        </p:txBody>
      </p:sp>
      <p:sp>
        <p:nvSpPr>
          <p:cNvPr id="178" name="Google Shape;178;g12f2097531d_0_15"/>
          <p:cNvSpPr txBox="1"/>
          <p:nvPr/>
        </p:nvSpPr>
        <p:spPr>
          <a:xfrm>
            <a:off x="1219200" y="3332364"/>
            <a:ext cx="21945600" cy="8902800"/>
          </a:xfrm>
          <a:prstGeom prst="rect">
            <a:avLst/>
          </a:prstGeom>
          <a:noFill/>
          <a:ln>
            <a:noFill/>
          </a:ln>
        </p:spPr>
        <p:txBody>
          <a:bodyPr anchorCtr="0" anchor="t" bIns="50800" lIns="50800" spcFirstLastPara="1" rIns="50800" wrap="square" tIns="50800">
            <a:noAutofit/>
          </a:bodyPr>
          <a:lstStyle/>
          <a:p>
            <a:pPr indent="0" lvl="0" marL="0" rtl="0" algn="just">
              <a:lnSpc>
                <a:spcPct val="115000"/>
              </a:lnSpc>
              <a:spcBef>
                <a:spcPts val="0"/>
              </a:spcBef>
              <a:spcAft>
                <a:spcPts val="0"/>
              </a:spcAft>
              <a:buClr>
                <a:schemeClr val="dk1"/>
              </a:buClr>
              <a:buSzPts val="1100"/>
              <a:buFont typeface="Arial"/>
              <a:buNone/>
            </a:pPr>
            <a:r>
              <a:t/>
            </a:r>
            <a:endParaRPr b="1" sz="50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50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US" sz="5000">
                <a:solidFill>
                  <a:schemeClr val="dk1"/>
                </a:solidFill>
              </a:rPr>
              <a:t>Angel’s advocate</a:t>
            </a:r>
            <a:endParaRPr b="1" sz="50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lang="en-US" sz="3500">
                <a:solidFill>
                  <a:schemeClr val="dk1"/>
                </a:solidFill>
              </a:rPr>
              <a:t>In this scenario, Abhay plays the angel’s advocate to Vishakha’s idea to join the course. He provides constructive suggestions to build the idea that taking the course would be good for her. He brings out points like her prior work experience and the helpful nature of the professor to reinforce her decision to join the course. </a:t>
            </a:r>
            <a:endParaRPr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r>
              <a:t/>
            </a:r>
            <a:endParaRPr b="1" sz="3500">
              <a:solidFill>
                <a:schemeClr val="dk1"/>
              </a:solidFill>
            </a:endParaRPr>
          </a:p>
          <a:p>
            <a:pPr indent="0" lvl="0" marL="0" rtl="0" algn="just">
              <a:lnSpc>
                <a:spcPct val="115000"/>
              </a:lnSpc>
              <a:spcBef>
                <a:spcPts val="0"/>
              </a:spcBef>
              <a:spcAft>
                <a:spcPts val="0"/>
              </a:spcAft>
              <a:buClr>
                <a:schemeClr val="dk1"/>
              </a:buClr>
              <a:buSzPts val="1100"/>
              <a:buFont typeface="Arial"/>
              <a:buNone/>
            </a:pPr>
            <a:br>
              <a:rPr lang="en-US" sz="3500">
                <a:solidFill>
                  <a:schemeClr val="dk1"/>
                </a:solidFill>
              </a:rPr>
            </a:br>
            <a:endParaRPr b="1" sz="3500">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descr="Image" id="183" name="Google Shape;183;p14"/>
          <p:cNvPicPr preferRelativeResize="0"/>
          <p:nvPr>
            <p:ph idx="2" type="pic"/>
          </p:nvPr>
        </p:nvPicPr>
        <p:blipFill rotWithShape="1">
          <a:blip r:embed="rId3">
            <a:alphaModFix/>
          </a:blip>
          <a:srcRect b="7660" l="0" r="0" t="7660"/>
          <a:stretch/>
        </p:blipFill>
        <p:spPr>
          <a:xfrm>
            <a:off x="0" y="0"/>
            <a:ext cx="24384002" cy="13716002"/>
          </a:xfrm>
          <a:prstGeom prst="rect">
            <a:avLst/>
          </a:prstGeom>
          <a:noFill/>
          <a:ln>
            <a:noFill/>
          </a:ln>
        </p:spPr>
      </p:pic>
      <p:sp>
        <p:nvSpPr>
          <p:cNvPr id="184" name="Google Shape;184;p14"/>
          <p:cNvSpPr txBox="1"/>
          <p:nvPr/>
        </p:nvSpPr>
        <p:spPr>
          <a:xfrm>
            <a:off x="6053496" y="7412666"/>
            <a:ext cx="13575565" cy="1295401"/>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FCFCFC"/>
              </a:buClr>
              <a:buSzPts val="7800"/>
              <a:buFont typeface="Proxima Nova"/>
              <a:buNone/>
            </a:pPr>
            <a:r>
              <a:rPr b="1" i="0" lang="en-US" sz="7800" u="none" cap="none" strike="noStrike">
                <a:solidFill>
                  <a:srgbClr val="FCFCFC"/>
                </a:solidFill>
                <a:latin typeface="Proxima Nova"/>
                <a:ea typeface="Proxima Nova"/>
                <a:cs typeface="Proxima Nova"/>
                <a:sym typeface="Proxima Nova"/>
              </a:rPr>
              <a:t>Which one do you agree with?</a:t>
            </a:r>
            <a:endParaRPr/>
          </a:p>
        </p:txBody>
      </p:sp>
      <p:sp>
        <p:nvSpPr>
          <p:cNvPr id="185" name="Google Shape;185;p14"/>
          <p:cNvSpPr txBox="1"/>
          <p:nvPr/>
        </p:nvSpPr>
        <p:spPr>
          <a:xfrm>
            <a:off x="12221574" y="10481650"/>
            <a:ext cx="9691800" cy="1118400"/>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595959"/>
              </a:buClr>
              <a:buSzPts val="3300"/>
              <a:buFont typeface="Arial"/>
              <a:buNone/>
            </a:pPr>
            <a:r>
              <a:rPr b="0" i="0" lang="en-US" sz="3300" u="none" cap="none" strike="noStrike">
                <a:solidFill>
                  <a:srgbClr val="595959"/>
                </a:solidFill>
                <a:latin typeface="Arial"/>
                <a:ea typeface="Arial"/>
                <a:cs typeface="Arial"/>
                <a:sym typeface="Arial"/>
              </a:rPr>
              <a:t>Here's another discussion about </a:t>
            </a:r>
            <a:r>
              <a:rPr lang="en-US" sz="3300">
                <a:solidFill>
                  <a:srgbClr val="595959"/>
                </a:solidFill>
              </a:rPr>
              <a:t>course preference…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6BCEE"/>
        </a:solidFill>
      </p:bgPr>
    </p:bg>
    <p:spTree>
      <p:nvGrpSpPr>
        <p:cNvPr id="189" name="Shape 189"/>
        <p:cNvGrpSpPr/>
        <p:nvPr/>
      </p:nvGrpSpPr>
      <p:grpSpPr>
        <a:xfrm>
          <a:off x="0" y="0"/>
          <a:ext cx="0" cy="0"/>
          <a:chOff x="0" y="0"/>
          <a:chExt cx="0" cy="0"/>
        </a:xfrm>
      </p:grpSpPr>
      <p:sp>
        <p:nvSpPr>
          <p:cNvPr id="190" name="Google Shape;190;p11"/>
          <p:cNvSpPr txBox="1"/>
          <p:nvPr>
            <p:ph idx="1" type="body"/>
          </p:nvPr>
        </p:nvSpPr>
        <p:spPr>
          <a:xfrm>
            <a:off x="1933933" y="6"/>
            <a:ext cx="183948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b="0" lang="en-US" sz="14000" cap="none">
                <a:solidFill>
                  <a:srgbClr val="FFFFFF"/>
                </a:solidFill>
                <a:latin typeface="Arial"/>
                <a:ea typeface="Arial"/>
                <a:cs typeface="Arial"/>
                <a:sym typeface="Arial"/>
              </a:rPr>
              <a:t>SCENARIO III</a:t>
            </a:r>
            <a:endParaRPr/>
          </a:p>
        </p:txBody>
      </p:sp>
      <p:sp>
        <p:nvSpPr>
          <p:cNvPr id="191" name="Google Shape;191;p11"/>
          <p:cNvSpPr txBox="1"/>
          <p:nvPr/>
        </p:nvSpPr>
        <p:spPr>
          <a:xfrm>
            <a:off x="1219200" y="3332364"/>
            <a:ext cx="21945600" cy="8902701"/>
          </a:xfrm>
          <a:prstGeom prst="rect">
            <a:avLst/>
          </a:prstGeom>
          <a:noFill/>
          <a:ln>
            <a:noFill/>
          </a:ln>
        </p:spPr>
        <p:txBody>
          <a:bodyPr anchorCtr="0" anchor="t" bIns="50800" lIns="50800" spcFirstLastPara="1" rIns="50800" wrap="square" tIns="50800">
            <a:noAutofit/>
          </a:bodyPr>
          <a:lstStyle/>
          <a:p>
            <a:pPr indent="0" lvl="0" marL="0" rtl="0" algn="l">
              <a:lnSpc>
                <a:spcPct val="115000"/>
              </a:lnSpc>
              <a:spcBef>
                <a:spcPts val="0"/>
              </a:spcBef>
              <a:spcAft>
                <a:spcPts val="0"/>
              </a:spcAft>
              <a:buClr>
                <a:schemeClr val="dk1"/>
              </a:buClr>
              <a:buSzPts val="1100"/>
              <a:buFont typeface="Arial"/>
              <a:buNone/>
            </a:pPr>
            <a:r>
              <a:rPr b="1" lang="en-US" sz="3100">
                <a:solidFill>
                  <a:schemeClr val="dk1"/>
                </a:solidFill>
                <a:latin typeface="Calibri"/>
                <a:ea typeface="Calibri"/>
                <a:cs typeface="Calibri"/>
                <a:sym typeface="Calibri"/>
              </a:rPr>
              <a:t>Recommendation for the courses</a:t>
            </a:r>
            <a:endParaRPr b="1" sz="31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Mabel</a:t>
            </a:r>
            <a:r>
              <a:rPr lang="en-US" sz="2800">
                <a:solidFill>
                  <a:schemeClr val="dk1"/>
                </a:solidFill>
                <a:latin typeface="Calibri"/>
                <a:ea typeface="Calibri"/>
                <a:cs typeface="Calibri"/>
                <a:sym typeface="Calibri"/>
              </a:rPr>
              <a:t>: Raymond, which course do you recommend based on the courses you have taken?</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Raymond:</a:t>
            </a:r>
            <a:r>
              <a:rPr lang="en-US" sz="2800">
                <a:solidFill>
                  <a:schemeClr val="dk1"/>
                </a:solidFill>
                <a:latin typeface="Calibri"/>
                <a:ea typeface="Calibri"/>
                <a:cs typeface="Calibri"/>
                <a:sym typeface="Calibri"/>
              </a:rPr>
              <a:t> I would recommend the course Algorithm Design. Even though It’s very challenging, I believe you will learn a lot. I am not saying that we could only achieve knowledge from difficult courses, but course content itself would provide us a solid foundation for advanced study.</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Jenny:</a:t>
            </a:r>
            <a:r>
              <a:rPr lang="en-US" sz="2800">
                <a:solidFill>
                  <a:schemeClr val="dk1"/>
                </a:solidFill>
                <a:latin typeface="Calibri"/>
                <a:ea typeface="Calibri"/>
                <a:cs typeface="Calibri"/>
                <a:sym typeface="Calibri"/>
              </a:rPr>
              <a:t> Are you serious? I also took that course. But I wouldn’t like to recommend it because the professor’s droning voice made me feel sleepy. Maybe there was a lot of useful information and advanced topics in the class, but if you could hardly focus yourself on it, you would easily feel bored and lose interest.</a:t>
            </a:r>
            <a:endParaRPr sz="2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Abhay:</a:t>
            </a:r>
            <a:r>
              <a:rPr lang="en-US" sz="2800">
                <a:solidFill>
                  <a:schemeClr val="dk1"/>
                </a:solidFill>
                <a:latin typeface="Calibri"/>
                <a:ea typeface="Calibri"/>
                <a:cs typeface="Calibri"/>
                <a:sym typeface="Calibri"/>
              </a:rPr>
              <a:t> Come on. It’s just the professor’s style. I like his class as well.</a:t>
            </a:r>
            <a:endParaRPr sz="2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Mabel: </a:t>
            </a:r>
            <a:r>
              <a:rPr lang="en-US" sz="2800">
                <a:solidFill>
                  <a:schemeClr val="dk1"/>
                </a:solidFill>
                <a:latin typeface="Calibri"/>
                <a:ea typeface="Calibri"/>
                <a:cs typeface="Calibri"/>
                <a:sym typeface="Calibri"/>
              </a:rPr>
              <a:t>I’m considering the course Computer Network. According to the previous syllabus, the lectures are interesting, and the workload is not heavy for this course. Also my friends who have taken this course told me the professor really cares about his students. He  even referred students to companies.</a:t>
            </a:r>
            <a:endParaRPr sz="2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US" sz="2800">
                <a:solidFill>
                  <a:schemeClr val="dk1"/>
                </a:solidFill>
                <a:latin typeface="Calibri"/>
                <a:ea typeface="Calibri"/>
                <a:cs typeface="Calibri"/>
                <a:sym typeface="Calibri"/>
              </a:rPr>
              <a:t>Vishakha:</a:t>
            </a:r>
            <a:r>
              <a:rPr lang="en-US" sz="2800">
                <a:solidFill>
                  <a:schemeClr val="dk1"/>
                </a:solidFill>
                <a:latin typeface="Calibri"/>
                <a:ea typeface="Calibri"/>
                <a:cs typeface="Calibri"/>
                <a:sym typeface="Calibri"/>
              </a:rPr>
              <a:t> That would be amazing.</a:t>
            </a:r>
            <a:endParaRPr sz="2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4933"/>
              <a:buFont typeface="Arial"/>
              <a:buNone/>
            </a:pPr>
            <a:r>
              <a:t/>
            </a:r>
            <a:endParaRPr b="1" sz="4933"/>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2"/>
          <p:cNvSpPr txBox="1"/>
          <p:nvPr>
            <p:ph idx="1" type="body"/>
          </p:nvPr>
        </p:nvSpPr>
        <p:spPr>
          <a:xfrm>
            <a:off x="1219200" y="3368350"/>
            <a:ext cx="8356500" cy="8658600"/>
          </a:xfrm>
          <a:prstGeom prst="rect">
            <a:avLst/>
          </a:prstGeom>
          <a:noFill/>
          <a:ln>
            <a:noFill/>
          </a:ln>
        </p:spPr>
        <p:txBody>
          <a:bodyPr anchorCtr="0" anchor="t" bIns="50800" lIns="50800" spcFirstLastPara="1" rIns="50800" wrap="square" tIns="50800">
            <a:normAutofit/>
          </a:bodyPr>
          <a:lstStyle/>
          <a:p>
            <a:pPr indent="-658368" lvl="0" marL="658368" rtl="0" algn="l">
              <a:lnSpc>
                <a:spcPct val="60000"/>
              </a:lnSpc>
              <a:spcBef>
                <a:spcPts val="0"/>
              </a:spcBef>
              <a:spcAft>
                <a:spcPts val="0"/>
              </a:spcAft>
              <a:buSzPts val="10080"/>
              <a:buChar char="-"/>
            </a:pPr>
            <a:r>
              <a:rPr b="0" lang="en-US" sz="3832"/>
              <a:t>Background information</a:t>
            </a:r>
            <a:endParaRPr b="0"/>
          </a:p>
          <a:p>
            <a:pPr indent="-645668" lvl="0" marL="658368" rtl="0" algn="l">
              <a:lnSpc>
                <a:spcPct val="60000"/>
              </a:lnSpc>
              <a:spcBef>
                <a:spcPts val="2300"/>
              </a:spcBef>
              <a:spcAft>
                <a:spcPts val="0"/>
              </a:spcAft>
              <a:buSzPts val="9880"/>
              <a:buChar char="-"/>
            </a:pPr>
            <a:r>
              <a:rPr b="0" lang="en-US" sz="3832"/>
              <a:t>Scenario 1 </a:t>
            </a:r>
            <a:endParaRPr b="0" sz="4000"/>
          </a:p>
          <a:p>
            <a:pPr indent="-645668" lvl="0" marL="658368" rtl="0" algn="l">
              <a:lnSpc>
                <a:spcPct val="60000"/>
              </a:lnSpc>
              <a:spcBef>
                <a:spcPts val="2300"/>
              </a:spcBef>
              <a:spcAft>
                <a:spcPts val="0"/>
              </a:spcAft>
              <a:buSzPts val="9880"/>
              <a:buChar char="-"/>
            </a:pPr>
            <a:r>
              <a:rPr b="0" lang="en-US" sz="3832"/>
              <a:t>Scenario 2</a:t>
            </a:r>
            <a:endParaRPr b="0" sz="4000"/>
          </a:p>
          <a:p>
            <a:pPr indent="-645668" lvl="0" marL="658368" rtl="0" algn="l">
              <a:lnSpc>
                <a:spcPct val="60000"/>
              </a:lnSpc>
              <a:spcBef>
                <a:spcPts val="2300"/>
              </a:spcBef>
              <a:spcAft>
                <a:spcPts val="0"/>
              </a:spcAft>
              <a:buSzPts val="9880"/>
              <a:buChar char="-"/>
            </a:pPr>
            <a:r>
              <a:rPr b="0" lang="en-US" sz="3832"/>
              <a:t>Scenario 3</a:t>
            </a:r>
            <a:endParaRPr b="0" sz="4000"/>
          </a:p>
          <a:p>
            <a:pPr indent="-645668" lvl="0" marL="658368" rtl="0" algn="l">
              <a:lnSpc>
                <a:spcPct val="60000"/>
              </a:lnSpc>
              <a:spcBef>
                <a:spcPts val="2300"/>
              </a:spcBef>
              <a:spcAft>
                <a:spcPts val="0"/>
              </a:spcAft>
              <a:buSzPts val="9880"/>
              <a:buChar char="-"/>
            </a:pPr>
            <a:r>
              <a:rPr b="0" lang="en-US" sz="3832"/>
              <a:t>Analysis</a:t>
            </a:r>
            <a:endParaRPr b="0" sz="4000"/>
          </a:p>
          <a:p>
            <a:pPr indent="-645668" lvl="0" marL="658368" rtl="0" algn="l">
              <a:lnSpc>
                <a:spcPct val="60000"/>
              </a:lnSpc>
              <a:spcBef>
                <a:spcPts val="2300"/>
              </a:spcBef>
              <a:spcAft>
                <a:spcPts val="0"/>
              </a:spcAft>
              <a:buSzPts val="9880"/>
              <a:buChar char="-"/>
            </a:pPr>
            <a:r>
              <a:rPr b="0" lang="en-US" sz="3832"/>
              <a:t>What we need to do</a:t>
            </a:r>
            <a:endParaRPr b="0" sz="4000"/>
          </a:p>
          <a:p>
            <a:pPr indent="-645668" lvl="0" marL="658368" rtl="0" algn="l">
              <a:lnSpc>
                <a:spcPct val="60000"/>
              </a:lnSpc>
              <a:spcBef>
                <a:spcPts val="2300"/>
              </a:spcBef>
              <a:spcAft>
                <a:spcPts val="0"/>
              </a:spcAft>
              <a:buSzPts val="9880"/>
              <a:buChar char="-"/>
            </a:pPr>
            <a:r>
              <a:rPr b="0" lang="en-US" sz="3832"/>
              <a:t>Q&amp;A</a:t>
            </a:r>
            <a:endParaRPr b="0" sz="4000"/>
          </a:p>
        </p:txBody>
      </p:sp>
      <p:sp>
        <p:nvSpPr>
          <p:cNvPr id="84" name="Google Shape;84;p2"/>
          <p:cNvSpPr txBox="1"/>
          <p:nvPr>
            <p:ph type="title"/>
          </p:nvPr>
        </p:nvSpPr>
        <p:spPr>
          <a:xfrm>
            <a:off x="1219200" y="1457794"/>
            <a:ext cx="8356500" cy="1398300"/>
          </a:xfrm>
          <a:prstGeom prst="rect">
            <a:avLst/>
          </a:prstGeom>
          <a:noFill/>
          <a:ln>
            <a:noFill/>
          </a:ln>
        </p:spPr>
        <p:txBody>
          <a:bodyPr anchorCtr="0" anchor="t" bIns="50800" lIns="50800" spcFirstLastPara="1" rIns="50800" wrap="square" tIns="50800">
            <a:normAutofit/>
          </a:bodyPr>
          <a:lstStyle/>
          <a:p>
            <a:pPr indent="0" lvl="0" marL="0" rtl="0" algn="l">
              <a:lnSpc>
                <a:spcPct val="70000"/>
              </a:lnSpc>
              <a:spcBef>
                <a:spcPts val="0"/>
              </a:spcBef>
              <a:spcAft>
                <a:spcPts val="0"/>
              </a:spcAft>
              <a:buClr>
                <a:srgbClr val="00BFF3"/>
              </a:buClr>
              <a:buSzPts val="10000"/>
              <a:buFont typeface="Arial"/>
              <a:buNone/>
            </a:pPr>
            <a:r>
              <a:rPr lang="en-US" sz="10000"/>
              <a:t>AGENDA</a:t>
            </a:r>
            <a:endParaRPr/>
          </a:p>
        </p:txBody>
      </p:sp>
      <p:pic>
        <p:nvPicPr>
          <p:cNvPr descr="Image" id="85" name="Google Shape;85;p2"/>
          <p:cNvPicPr preferRelativeResize="0"/>
          <p:nvPr>
            <p:ph idx="2" type="pic"/>
          </p:nvPr>
        </p:nvPicPr>
        <p:blipFill rotWithShape="1">
          <a:blip r:embed="rId3">
            <a:alphaModFix/>
          </a:blip>
          <a:srcRect b="0" l="11736" r="35511" t="290"/>
          <a:stretch/>
        </p:blipFill>
        <p:spPr>
          <a:xfrm>
            <a:off x="11468100" y="0"/>
            <a:ext cx="10388600" cy="130683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56BCEE"/>
        </a:solidFill>
      </p:bgPr>
    </p:bg>
    <p:spTree>
      <p:nvGrpSpPr>
        <p:cNvPr id="195" name="Shape 195"/>
        <p:cNvGrpSpPr/>
        <p:nvPr/>
      </p:nvGrpSpPr>
      <p:grpSpPr>
        <a:xfrm>
          <a:off x="0" y="0"/>
          <a:ext cx="0" cy="0"/>
          <a:chOff x="0" y="0"/>
          <a:chExt cx="0" cy="0"/>
        </a:xfrm>
      </p:grpSpPr>
      <p:sp>
        <p:nvSpPr>
          <p:cNvPr id="196" name="Google Shape;196;p12"/>
          <p:cNvSpPr txBox="1"/>
          <p:nvPr>
            <p:ph idx="1" type="body"/>
          </p:nvPr>
        </p:nvSpPr>
        <p:spPr>
          <a:xfrm>
            <a:off x="646000" y="2368400"/>
            <a:ext cx="10403400" cy="4192800"/>
          </a:xfrm>
          <a:prstGeom prst="rect">
            <a:avLst/>
          </a:prstGeom>
          <a:noFill/>
          <a:ln>
            <a:noFill/>
          </a:ln>
        </p:spPr>
        <p:txBody>
          <a:bodyPr anchorCtr="0" anchor="ctr" bIns="50800" lIns="50800" spcFirstLastPara="1" rIns="50800" wrap="square" tIns="50800">
            <a:normAutofit/>
          </a:bodyPr>
          <a:lstStyle/>
          <a:p>
            <a:pPr indent="0" lvl="0" marL="0" rtl="0" algn="ctr">
              <a:lnSpc>
                <a:spcPct val="70000"/>
              </a:lnSpc>
              <a:spcBef>
                <a:spcPts val="0"/>
              </a:spcBef>
              <a:spcAft>
                <a:spcPts val="0"/>
              </a:spcAft>
              <a:buSzPts val="14000"/>
              <a:buFont typeface="Arial"/>
              <a:buNone/>
            </a:pPr>
            <a:r>
              <a:rPr lang="en-US"/>
              <a:t>ANALYSIS</a:t>
            </a:r>
            <a:endParaRPr/>
          </a:p>
        </p:txBody>
      </p:sp>
      <p:sp>
        <p:nvSpPr>
          <p:cNvPr id="197" name="Google Shape;197;p12"/>
          <p:cNvSpPr txBox="1"/>
          <p:nvPr/>
        </p:nvSpPr>
        <p:spPr>
          <a:xfrm>
            <a:off x="1403450" y="5711575"/>
            <a:ext cx="19600500" cy="4462800"/>
          </a:xfrm>
          <a:prstGeom prst="rect">
            <a:avLst/>
          </a:prstGeom>
          <a:noFill/>
          <a:ln>
            <a:noFill/>
          </a:ln>
        </p:spPr>
        <p:txBody>
          <a:bodyPr anchorCtr="0" anchor="t" bIns="50800" lIns="50800" spcFirstLastPara="1" rIns="50800" wrap="square" tIns="50800">
            <a:normAutofit/>
          </a:bodyPr>
          <a:lstStyle/>
          <a:p>
            <a:pPr indent="0" lvl="0" marL="0" marR="0" rtl="0" algn="l">
              <a:lnSpc>
                <a:spcPct val="150000"/>
              </a:lnSpc>
              <a:spcBef>
                <a:spcPts val="0"/>
              </a:spcBef>
              <a:spcAft>
                <a:spcPts val="0"/>
              </a:spcAft>
              <a:buClr>
                <a:srgbClr val="000000"/>
              </a:buClr>
              <a:buSzPts val="4933"/>
              <a:buFont typeface="Arial"/>
              <a:buNone/>
            </a:pPr>
            <a:r>
              <a:rPr lang="en-US" sz="3500">
                <a:solidFill>
                  <a:schemeClr val="dk1"/>
                </a:solidFill>
              </a:rPr>
              <a:t>Same with previous scenarios, all the female students show the traits of relational people and all the male students show the </a:t>
            </a:r>
            <a:r>
              <a:rPr lang="en-US" sz="3500">
                <a:solidFill>
                  <a:schemeClr val="dk1"/>
                </a:solidFill>
              </a:rPr>
              <a:t>traits</a:t>
            </a:r>
            <a:r>
              <a:rPr lang="en-US" sz="3500">
                <a:solidFill>
                  <a:schemeClr val="dk1"/>
                </a:solidFill>
              </a:rPr>
              <a:t> of i</a:t>
            </a:r>
            <a:r>
              <a:rPr lang="en-US" sz="3500">
                <a:solidFill>
                  <a:schemeClr val="dk1"/>
                </a:solidFill>
              </a:rPr>
              <a:t>ndividualistic people. </a:t>
            </a:r>
            <a:endParaRPr sz="3500">
              <a:solidFill>
                <a:schemeClr val="dk1"/>
              </a:solidFill>
            </a:endParaRPr>
          </a:p>
          <a:p>
            <a:pPr indent="0" lvl="0" marL="0" marR="0" rtl="0" algn="l">
              <a:lnSpc>
                <a:spcPct val="150000"/>
              </a:lnSpc>
              <a:spcBef>
                <a:spcPts val="0"/>
              </a:spcBef>
              <a:spcAft>
                <a:spcPts val="0"/>
              </a:spcAft>
              <a:buClr>
                <a:srgbClr val="000000"/>
              </a:buClr>
              <a:buSzPts val="4933"/>
              <a:buFont typeface="Arial"/>
              <a:buNone/>
            </a:pPr>
            <a:r>
              <a:t/>
            </a:r>
            <a:endParaRPr sz="3500">
              <a:solidFill>
                <a:schemeClr val="dk1"/>
              </a:solidFill>
            </a:endParaRPr>
          </a:p>
          <a:p>
            <a:pPr indent="0" lvl="0" marL="0" marR="0" rtl="0" algn="l">
              <a:lnSpc>
                <a:spcPct val="150000"/>
              </a:lnSpc>
              <a:spcBef>
                <a:spcPts val="0"/>
              </a:spcBef>
              <a:spcAft>
                <a:spcPts val="0"/>
              </a:spcAft>
              <a:buClr>
                <a:srgbClr val="000000"/>
              </a:buClr>
              <a:buSzPts val="4933"/>
              <a:buFont typeface="Arial"/>
              <a:buNone/>
            </a:pPr>
            <a:r>
              <a:rPr lang="en-US" sz="3500">
                <a:solidFill>
                  <a:schemeClr val="dk1"/>
                </a:solidFill>
              </a:rPr>
              <a:t>The individualistic students mostly focus on the content of the course, however, the relational students also care about related fields, like the teaching style of the professor.</a:t>
            </a:r>
            <a:endParaRPr sz="3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g12fde257439_1_55"/>
          <p:cNvSpPr txBox="1"/>
          <p:nvPr/>
        </p:nvSpPr>
        <p:spPr>
          <a:xfrm>
            <a:off x="11934925" y="12400500"/>
            <a:ext cx="11832600" cy="6195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US" sz="7400">
                <a:solidFill>
                  <a:schemeClr val="dk2"/>
                </a:solidFill>
                <a:highlight>
                  <a:srgbClr val="FCFCFC"/>
                </a:highlight>
                <a:latin typeface="Economica"/>
                <a:ea typeface="Economica"/>
                <a:cs typeface="Economica"/>
                <a:sym typeface="Economica"/>
              </a:rPr>
              <a:t>Individualistic VS Re</a:t>
            </a:r>
            <a:r>
              <a:rPr lang="en-US" sz="7400">
                <a:solidFill>
                  <a:schemeClr val="dk2"/>
                </a:solidFill>
                <a:highlight>
                  <a:srgbClr val="FCFCFC"/>
                </a:highlight>
                <a:latin typeface="Economica"/>
                <a:ea typeface="Economica"/>
                <a:cs typeface="Economica"/>
                <a:sym typeface="Economica"/>
              </a:rPr>
              <a:t>lational</a:t>
            </a:r>
            <a:endParaRPr sz="7400">
              <a:solidFill>
                <a:schemeClr val="dk2"/>
              </a:solidFill>
              <a:highlight>
                <a:srgbClr val="FCFCFC"/>
              </a:highlight>
              <a:latin typeface="Economica"/>
              <a:ea typeface="Economica"/>
              <a:cs typeface="Economica"/>
              <a:sym typeface="Economica"/>
            </a:endParaRPr>
          </a:p>
        </p:txBody>
      </p:sp>
      <p:sp>
        <p:nvSpPr>
          <p:cNvPr id="203" name="Google Shape;203;g12fde257439_1_55"/>
          <p:cNvSpPr txBox="1"/>
          <p:nvPr>
            <p:ph idx="4294967295" type="body"/>
          </p:nvPr>
        </p:nvSpPr>
        <p:spPr>
          <a:xfrm>
            <a:off x="6348450" y="978475"/>
            <a:ext cx="10989900" cy="5193600"/>
          </a:xfrm>
          <a:prstGeom prst="rect">
            <a:avLst/>
          </a:prstGeom>
        </p:spPr>
        <p:txBody>
          <a:bodyPr anchorCtr="0" anchor="t" bIns="50800" lIns="50800" spcFirstLastPara="1" rIns="50800" wrap="square" tIns="50800">
            <a:normAutofit/>
          </a:bodyPr>
          <a:lstStyle/>
          <a:p>
            <a:pPr indent="0" lvl="0" marL="0" rtl="0" algn="l">
              <a:spcBef>
                <a:spcPts val="2400"/>
              </a:spcBef>
              <a:spcAft>
                <a:spcPts val="0"/>
              </a:spcAft>
              <a:buNone/>
            </a:pPr>
            <a:r>
              <a:rPr lang="en-US" sz="7300">
                <a:solidFill>
                  <a:schemeClr val="lt1"/>
                </a:solidFill>
              </a:rPr>
              <a:t>I</a:t>
            </a:r>
            <a:r>
              <a:rPr lang="en-US">
                <a:solidFill>
                  <a:schemeClr val="lt1"/>
                </a:solidFill>
              </a:rPr>
              <a:t>ndividualist	</a:t>
            </a:r>
            <a:r>
              <a:rPr lang="en-US"/>
              <a:t>										</a:t>
            </a:r>
            <a:endParaRPr/>
          </a:p>
          <a:p>
            <a:pPr indent="0" lvl="0" marL="0" rtl="0" algn="ctr">
              <a:spcBef>
                <a:spcPts val="2400"/>
              </a:spcBef>
              <a:spcAft>
                <a:spcPts val="0"/>
              </a:spcAft>
              <a:buNone/>
            </a:pPr>
            <a:r>
              <a:rPr lang="en-US"/>
              <a:t>Focus on </a:t>
            </a:r>
            <a:r>
              <a:rPr lang="en-US" sz="5200"/>
              <a:t>ONE</a:t>
            </a:r>
            <a:r>
              <a:rPr lang="en-US"/>
              <a:t> thing alone</a:t>
            </a:r>
            <a:endParaRPr/>
          </a:p>
          <a:p>
            <a:pPr indent="0" lvl="0" marL="0" rtl="0" algn="ctr">
              <a:spcBef>
                <a:spcPts val="2400"/>
              </a:spcBef>
              <a:spcAft>
                <a:spcPts val="0"/>
              </a:spcAft>
              <a:buNone/>
            </a:pPr>
            <a:r>
              <a:rPr lang="en-US" sz="5700"/>
              <a:t>GOAL</a:t>
            </a:r>
            <a:r>
              <a:rPr lang="en-US"/>
              <a:t> </a:t>
            </a:r>
            <a:r>
              <a:rPr lang="en-US">
                <a:solidFill>
                  <a:schemeClr val="accent1"/>
                </a:solidFill>
              </a:rPr>
              <a:t>oriented</a:t>
            </a:r>
            <a:r>
              <a:rPr lang="en-US"/>
              <a:t> and highlight status</a:t>
            </a:r>
            <a:endParaRPr/>
          </a:p>
          <a:p>
            <a:pPr indent="0" lvl="0" marL="0" rtl="0" algn="ctr">
              <a:spcBef>
                <a:spcPts val="2400"/>
              </a:spcBef>
              <a:spcAft>
                <a:spcPts val="0"/>
              </a:spcAft>
              <a:buNone/>
            </a:pPr>
            <a:r>
              <a:rPr lang="en-US"/>
              <a:t>	</a:t>
            </a:r>
            <a:r>
              <a:rPr lang="en-US" sz="5400"/>
              <a:t>STEP</a:t>
            </a:r>
            <a:r>
              <a:rPr lang="en-US"/>
              <a:t> thinking and have </a:t>
            </a:r>
            <a:r>
              <a:rPr lang="en-US" sz="6100">
                <a:solidFill>
                  <a:schemeClr val="accent1"/>
                </a:solidFill>
              </a:rPr>
              <a:t>PRIORITY</a:t>
            </a:r>
            <a:endParaRPr sz="6100">
              <a:solidFill>
                <a:schemeClr val="accent1"/>
              </a:solidFill>
            </a:endParaRPr>
          </a:p>
        </p:txBody>
      </p:sp>
      <p:sp>
        <p:nvSpPr>
          <p:cNvPr id="204" name="Google Shape;204;g12fde257439_1_55"/>
          <p:cNvSpPr txBox="1"/>
          <p:nvPr/>
        </p:nvSpPr>
        <p:spPr>
          <a:xfrm>
            <a:off x="6656700" y="4541100"/>
            <a:ext cx="10989900" cy="6619500"/>
          </a:xfrm>
          <a:prstGeom prst="rect">
            <a:avLst/>
          </a:prstGeom>
          <a:noFill/>
          <a:ln>
            <a:noFill/>
          </a:ln>
        </p:spPr>
        <p:txBody>
          <a:bodyPr anchorCtr="0" anchor="ctr" bIns="91425" lIns="91425" spcFirstLastPara="1" rIns="91425" wrap="square" tIns="91425">
            <a:normAutofit lnSpcReduction="20000"/>
          </a:bodyPr>
          <a:lstStyle/>
          <a:p>
            <a:pPr indent="0" lvl="0" marL="0" rtl="0" algn="l">
              <a:lnSpc>
                <a:spcPct val="115000"/>
              </a:lnSpc>
              <a:spcBef>
                <a:spcPts val="0"/>
              </a:spcBef>
              <a:spcAft>
                <a:spcPts val="0"/>
              </a:spcAft>
              <a:buNone/>
            </a:pPr>
            <a:r>
              <a:rPr b="1" lang="en-US" sz="9600">
                <a:solidFill>
                  <a:schemeClr val="accent6"/>
                </a:solidFill>
                <a:latin typeface="Proxima Nova"/>
                <a:ea typeface="Proxima Nova"/>
                <a:cs typeface="Proxima Nova"/>
                <a:sym typeface="Proxima Nova"/>
              </a:rPr>
              <a:t>R</a:t>
            </a:r>
            <a:r>
              <a:rPr b="1" lang="en-US" sz="4200">
                <a:solidFill>
                  <a:schemeClr val="accent6"/>
                </a:solidFill>
                <a:latin typeface="Proxima Nova"/>
                <a:ea typeface="Proxima Nova"/>
                <a:cs typeface="Proxima Nova"/>
                <a:sym typeface="Proxima Nova"/>
              </a:rPr>
              <a:t>elational	</a:t>
            </a:r>
            <a:r>
              <a:rPr lang="en-US" sz="1800">
                <a:solidFill>
                  <a:srgbClr val="595959"/>
                </a:solidFill>
              </a:rPr>
              <a:t>							</a:t>
            </a:r>
            <a:endParaRPr sz="1800">
              <a:solidFill>
                <a:srgbClr val="595959"/>
              </a:solidFill>
            </a:endParaRPr>
          </a:p>
          <a:p>
            <a:pPr indent="0" lvl="0" marL="0" marR="0" rtl="0" algn="ctr">
              <a:lnSpc>
                <a:spcPct val="80000"/>
              </a:lnSpc>
              <a:spcBef>
                <a:spcPts val="2400"/>
              </a:spcBef>
              <a:spcAft>
                <a:spcPts val="0"/>
              </a:spcAft>
              <a:buNone/>
            </a:pPr>
            <a:r>
              <a:rPr b="1" lang="en-US" sz="4200">
                <a:solidFill>
                  <a:srgbClr val="53585F"/>
                </a:solidFill>
                <a:latin typeface="Proxima Nova"/>
                <a:ea typeface="Proxima Nova"/>
                <a:cs typeface="Proxima Nova"/>
                <a:sym typeface="Proxima Nova"/>
              </a:rPr>
              <a:t>Able to </a:t>
            </a:r>
            <a:r>
              <a:rPr b="1" lang="en-US" sz="5900">
                <a:solidFill>
                  <a:srgbClr val="53585F"/>
                </a:solidFill>
                <a:latin typeface="Proxima Nova"/>
                <a:ea typeface="Proxima Nova"/>
                <a:cs typeface="Proxima Nova"/>
                <a:sym typeface="Proxima Nova"/>
              </a:rPr>
              <a:t>BALANCE</a:t>
            </a:r>
            <a:r>
              <a:rPr b="1" lang="en-US" sz="4200">
                <a:solidFill>
                  <a:srgbClr val="53585F"/>
                </a:solidFill>
                <a:latin typeface="Proxima Nova"/>
                <a:ea typeface="Proxima Nova"/>
                <a:cs typeface="Proxima Nova"/>
                <a:sym typeface="Proxima Nova"/>
              </a:rPr>
              <a:t> between </a:t>
            </a:r>
            <a:r>
              <a:rPr b="1" lang="en-US" sz="4200">
                <a:solidFill>
                  <a:schemeClr val="accent6"/>
                </a:solidFill>
                <a:latin typeface="Proxima Nova"/>
                <a:ea typeface="Proxima Nova"/>
                <a:cs typeface="Proxima Nova"/>
                <a:sym typeface="Proxima Nova"/>
              </a:rPr>
              <a:t>lots</a:t>
            </a:r>
            <a:r>
              <a:rPr b="1" lang="en-US" sz="4200">
                <a:solidFill>
                  <a:srgbClr val="53585F"/>
                </a:solidFill>
                <a:latin typeface="Proxima Nova"/>
                <a:ea typeface="Proxima Nova"/>
                <a:cs typeface="Proxima Nova"/>
                <a:sym typeface="Proxima Nova"/>
              </a:rPr>
              <a:t> of things</a:t>
            </a:r>
            <a:endParaRPr b="1" sz="4200">
              <a:solidFill>
                <a:srgbClr val="53585F"/>
              </a:solidFill>
              <a:latin typeface="Proxima Nova"/>
              <a:ea typeface="Proxima Nova"/>
              <a:cs typeface="Proxima Nova"/>
              <a:sym typeface="Proxima Nova"/>
            </a:endParaRPr>
          </a:p>
          <a:p>
            <a:pPr indent="0" lvl="0" marL="685800" marR="0" rtl="0" algn="ctr">
              <a:lnSpc>
                <a:spcPct val="80000"/>
              </a:lnSpc>
              <a:spcBef>
                <a:spcPts val="2400"/>
              </a:spcBef>
              <a:spcAft>
                <a:spcPts val="0"/>
              </a:spcAft>
              <a:buNone/>
            </a:pPr>
            <a:r>
              <a:t/>
            </a:r>
            <a:endParaRPr b="1" sz="4200">
              <a:solidFill>
                <a:srgbClr val="53585F"/>
              </a:solidFill>
              <a:latin typeface="Proxima Nova"/>
              <a:ea typeface="Proxima Nova"/>
              <a:cs typeface="Proxima Nova"/>
              <a:sym typeface="Proxima Nova"/>
            </a:endParaRPr>
          </a:p>
          <a:p>
            <a:pPr indent="0" lvl="0" marL="0" marR="0" rtl="0" algn="ctr">
              <a:lnSpc>
                <a:spcPct val="80000"/>
              </a:lnSpc>
              <a:spcBef>
                <a:spcPts val="2400"/>
              </a:spcBef>
              <a:spcAft>
                <a:spcPts val="0"/>
              </a:spcAft>
              <a:buNone/>
            </a:pPr>
            <a:r>
              <a:rPr b="1" lang="en-US" sz="4600">
                <a:solidFill>
                  <a:schemeClr val="accent6"/>
                </a:solidFill>
                <a:latin typeface="Proxima Nova"/>
                <a:ea typeface="Proxima Nova"/>
                <a:cs typeface="Proxima Nova"/>
                <a:sym typeface="Proxima Nova"/>
              </a:rPr>
              <a:t>CONNECTION</a:t>
            </a:r>
            <a:r>
              <a:rPr b="1" lang="en-US" sz="4300">
                <a:solidFill>
                  <a:srgbClr val="53585F"/>
                </a:solidFill>
                <a:latin typeface="Proxima Nova"/>
                <a:ea typeface="Proxima Nova"/>
                <a:cs typeface="Proxima Nova"/>
                <a:sym typeface="Proxima Nova"/>
              </a:rPr>
              <a:t> </a:t>
            </a:r>
            <a:r>
              <a:rPr b="1" lang="en-US" sz="4200">
                <a:solidFill>
                  <a:srgbClr val="53585F"/>
                </a:solidFill>
                <a:latin typeface="Proxima Nova"/>
                <a:ea typeface="Proxima Nova"/>
                <a:cs typeface="Proxima Nova"/>
                <a:sym typeface="Proxima Nova"/>
              </a:rPr>
              <a:t>oriented and emphasize on process</a:t>
            </a:r>
            <a:endParaRPr b="1" sz="4200">
              <a:solidFill>
                <a:srgbClr val="53585F"/>
              </a:solidFill>
              <a:latin typeface="Proxima Nova"/>
              <a:ea typeface="Proxima Nova"/>
              <a:cs typeface="Proxima Nova"/>
              <a:sym typeface="Proxima Nova"/>
            </a:endParaRPr>
          </a:p>
          <a:p>
            <a:pPr indent="0" lvl="0" marL="685800" marR="0" rtl="0" algn="ctr">
              <a:lnSpc>
                <a:spcPct val="80000"/>
              </a:lnSpc>
              <a:spcBef>
                <a:spcPts val="2400"/>
              </a:spcBef>
              <a:spcAft>
                <a:spcPts val="0"/>
              </a:spcAft>
              <a:buNone/>
            </a:pPr>
            <a:r>
              <a:rPr b="1" lang="en-US" sz="4200">
                <a:solidFill>
                  <a:srgbClr val="53585F"/>
                </a:solidFill>
                <a:latin typeface="Proxima Nova"/>
                <a:ea typeface="Proxima Nova"/>
                <a:cs typeface="Proxima Nova"/>
                <a:sym typeface="Proxima Nova"/>
              </a:rPr>
              <a:t>	</a:t>
            </a:r>
            <a:endParaRPr b="1" sz="4200">
              <a:solidFill>
                <a:srgbClr val="53585F"/>
              </a:solidFill>
              <a:latin typeface="Proxima Nova"/>
              <a:ea typeface="Proxima Nova"/>
              <a:cs typeface="Proxima Nova"/>
              <a:sym typeface="Proxima Nova"/>
            </a:endParaRPr>
          </a:p>
          <a:p>
            <a:pPr indent="0" lvl="0" marL="0" marR="0" rtl="0" algn="ctr">
              <a:lnSpc>
                <a:spcPct val="80000"/>
              </a:lnSpc>
              <a:spcBef>
                <a:spcPts val="2400"/>
              </a:spcBef>
              <a:spcAft>
                <a:spcPts val="0"/>
              </a:spcAft>
              <a:buNone/>
            </a:pPr>
            <a:r>
              <a:rPr b="1" lang="en-US" sz="4200">
                <a:solidFill>
                  <a:srgbClr val="53585F"/>
                </a:solidFill>
                <a:latin typeface="Proxima Nova"/>
                <a:ea typeface="Proxima Nova"/>
                <a:cs typeface="Proxima Nova"/>
                <a:sym typeface="Proxima Nova"/>
              </a:rPr>
              <a:t>Systems thinking and consider all </a:t>
            </a:r>
            <a:endParaRPr b="1" sz="4200">
              <a:solidFill>
                <a:srgbClr val="53585F"/>
              </a:solidFill>
              <a:latin typeface="Proxima Nova"/>
              <a:ea typeface="Proxima Nova"/>
              <a:cs typeface="Proxima Nova"/>
              <a:sym typeface="Proxima Nova"/>
            </a:endParaRPr>
          </a:p>
          <a:p>
            <a:pPr indent="0" lvl="0" marL="0" marR="0" rtl="0" algn="ctr">
              <a:lnSpc>
                <a:spcPct val="80000"/>
              </a:lnSpc>
              <a:spcBef>
                <a:spcPts val="2400"/>
              </a:spcBef>
              <a:spcAft>
                <a:spcPts val="0"/>
              </a:spcAft>
              <a:buNone/>
            </a:pPr>
            <a:r>
              <a:rPr b="1" lang="en-US" sz="5100">
                <a:solidFill>
                  <a:schemeClr val="accent6"/>
                </a:solidFill>
                <a:latin typeface="Proxima Nova"/>
                <a:ea typeface="Proxima Nova"/>
                <a:cs typeface="Proxima Nova"/>
                <a:sym typeface="Proxima Nova"/>
              </a:rPr>
              <a:t>POSSIBILITIES</a:t>
            </a:r>
            <a:endParaRPr sz="2700">
              <a:solidFill>
                <a:schemeClr val="accent6"/>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12fde257439_1_49"/>
          <p:cNvSpPr txBox="1"/>
          <p:nvPr>
            <p:ph idx="1" type="body"/>
          </p:nvPr>
        </p:nvSpPr>
        <p:spPr>
          <a:xfrm>
            <a:off x="1903875" y="4728950"/>
            <a:ext cx="7349400" cy="7298100"/>
          </a:xfrm>
          <a:prstGeom prst="rect">
            <a:avLst/>
          </a:prstGeom>
          <a:noFill/>
          <a:ln>
            <a:noFill/>
          </a:ln>
        </p:spPr>
        <p:txBody>
          <a:bodyPr anchorCtr="0" anchor="ctr" bIns="50800" lIns="50800" spcFirstLastPara="1" rIns="50800" wrap="square" tIns="237725">
            <a:normAutofit/>
          </a:bodyPr>
          <a:lstStyle/>
          <a:p>
            <a:pPr indent="0" lvl="0" marL="0" rtl="0" algn="l">
              <a:lnSpc>
                <a:spcPct val="100000"/>
              </a:lnSpc>
              <a:spcBef>
                <a:spcPts val="0"/>
              </a:spcBef>
              <a:spcAft>
                <a:spcPts val="0"/>
              </a:spcAft>
              <a:buNone/>
            </a:pPr>
            <a:r>
              <a:t/>
            </a:r>
            <a:endParaRPr b="0" sz="4000">
              <a:latin typeface="Arial"/>
              <a:ea typeface="Arial"/>
              <a:cs typeface="Arial"/>
              <a:sym typeface="Arial"/>
            </a:endParaRPr>
          </a:p>
          <a:p>
            <a:pPr indent="0" lvl="0" marL="0" marR="0" rtl="0" algn="ctr">
              <a:lnSpc>
                <a:spcPct val="100000"/>
              </a:lnSpc>
              <a:spcBef>
                <a:spcPts val="0"/>
              </a:spcBef>
              <a:spcAft>
                <a:spcPts val="0"/>
              </a:spcAft>
              <a:buClr>
                <a:srgbClr val="595959"/>
              </a:buClr>
              <a:buSzPts val="3300"/>
              <a:buFont typeface="Arial"/>
              <a:buNone/>
            </a:pPr>
            <a:r>
              <a:t/>
            </a:r>
            <a:endParaRPr b="0" sz="3300">
              <a:solidFill>
                <a:srgbClr val="595959"/>
              </a:solidFill>
              <a:latin typeface="Arial"/>
              <a:ea typeface="Arial"/>
              <a:cs typeface="Arial"/>
              <a:sym typeface="Arial"/>
            </a:endParaRPr>
          </a:p>
          <a:p>
            <a:pPr indent="0" lvl="0" marL="0" marR="0" rtl="0" algn="ctr">
              <a:lnSpc>
                <a:spcPct val="100000"/>
              </a:lnSpc>
              <a:spcBef>
                <a:spcPts val="0"/>
              </a:spcBef>
              <a:spcAft>
                <a:spcPts val="0"/>
              </a:spcAft>
              <a:buClr>
                <a:srgbClr val="595959"/>
              </a:buClr>
              <a:buSzPts val="3300"/>
              <a:buFont typeface="Arial"/>
              <a:buNone/>
            </a:pPr>
            <a:r>
              <a:rPr b="0" lang="en-US" sz="3300">
                <a:solidFill>
                  <a:srgbClr val="595959"/>
                </a:solidFill>
                <a:latin typeface="Arial"/>
                <a:ea typeface="Arial"/>
                <a:cs typeface="Arial"/>
                <a:sym typeface="Arial"/>
              </a:rPr>
              <a:t>Understand how to use a flexible approach to coordinate and communicate with the individualistic and the relational, so that to get a better cooperation environment and get all people involved to avoid conflict and gain benefit.</a:t>
            </a:r>
            <a:endParaRPr b="0" sz="4000">
              <a:latin typeface="Arial"/>
              <a:ea typeface="Arial"/>
              <a:cs typeface="Arial"/>
              <a:sym typeface="Arial"/>
            </a:endParaRPr>
          </a:p>
        </p:txBody>
      </p:sp>
      <p:sp>
        <p:nvSpPr>
          <p:cNvPr id="210" name="Google Shape;210;g12fde257439_1_49"/>
          <p:cNvSpPr txBox="1"/>
          <p:nvPr>
            <p:ph type="title"/>
          </p:nvPr>
        </p:nvSpPr>
        <p:spPr>
          <a:xfrm>
            <a:off x="830225" y="2256200"/>
            <a:ext cx="9712800" cy="1398300"/>
          </a:xfrm>
          <a:prstGeom prst="rect">
            <a:avLst/>
          </a:prstGeom>
          <a:noFill/>
          <a:ln>
            <a:noFill/>
          </a:ln>
        </p:spPr>
        <p:txBody>
          <a:bodyPr anchorCtr="0" anchor="t" bIns="50800" lIns="50800" spcFirstLastPara="1" rIns="50800" wrap="square" tIns="50800">
            <a:normAutofit fontScale="90000"/>
          </a:bodyPr>
          <a:lstStyle/>
          <a:p>
            <a:pPr indent="0" lvl="0" marL="0" rtl="0" algn="ctr">
              <a:spcBef>
                <a:spcPts val="0"/>
              </a:spcBef>
              <a:spcAft>
                <a:spcPts val="0"/>
              </a:spcAft>
              <a:buNone/>
            </a:pPr>
            <a:r>
              <a:rPr b="1" lang="en-US" sz="6666"/>
              <a:t>WHAT</a:t>
            </a:r>
            <a:r>
              <a:rPr b="1" lang="en-US" sz="5111"/>
              <a:t> </a:t>
            </a:r>
            <a:endParaRPr b="1" sz="5111"/>
          </a:p>
          <a:p>
            <a:pPr indent="0" lvl="0" marL="0" rtl="0" algn="ctr">
              <a:spcBef>
                <a:spcPts val="0"/>
              </a:spcBef>
              <a:spcAft>
                <a:spcPts val="0"/>
              </a:spcAft>
              <a:buNone/>
            </a:pPr>
            <a:r>
              <a:t/>
            </a:r>
            <a:endParaRPr b="1" sz="4333"/>
          </a:p>
          <a:p>
            <a:pPr indent="0" lvl="0" marL="0" rtl="0" algn="ctr">
              <a:spcBef>
                <a:spcPts val="0"/>
              </a:spcBef>
              <a:spcAft>
                <a:spcPts val="0"/>
              </a:spcAft>
              <a:buNone/>
            </a:pPr>
            <a:r>
              <a:rPr b="1" lang="en-US" sz="4333"/>
              <a:t>should we consider </a:t>
            </a:r>
            <a:endParaRPr b="1" sz="4333"/>
          </a:p>
          <a:p>
            <a:pPr indent="0" lvl="0" marL="0" rtl="0" algn="ctr">
              <a:spcBef>
                <a:spcPts val="0"/>
              </a:spcBef>
              <a:spcAft>
                <a:spcPts val="0"/>
              </a:spcAft>
              <a:buNone/>
            </a:pPr>
            <a:r>
              <a:t/>
            </a:r>
            <a:endParaRPr b="1" sz="4333"/>
          </a:p>
          <a:p>
            <a:pPr indent="0" lvl="0" marL="0" rtl="0" algn="ctr">
              <a:spcBef>
                <a:spcPts val="0"/>
              </a:spcBef>
              <a:spcAft>
                <a:spcPts val="0"/>
              </a:spcAft>
              <a:buNone/>
            </a:pPr>
            <a:r>
              <a:rPr b="1" lang="en-US" sz="7444"/>
              <a:t>AFTER</a:t>
            </a:r>
            <a:endParaRPr b="1" sz="4333"/>
          </a:p>
          <a:p>
            <a:pPr indent="0" lvl="0" marL="0" rtl="0" algn="ctr">
              <a:spcBef>
                <a:spcPts val="0"/>
              </a:spcBef>
              <a:spcAft>
                <a:spcPts val="0"/>
              </a:spcAft>
              <a:buNone/>
            </a:pPr>
            <a:r>
              <a:t/>
            </a:r>
            <a:endParaRPr b="1" sz="4333"/>
          </a:p>
          <a:p>
            <a:pPr indent="0" lvl="0" marL="0" rtl="0" algn="ctr">
              <a:spcBef>
                <a:spcPts val="0"/>
              </a:spcBef>
              <a:spcAft>
                <a:spcPts val="0"/>
              </a:spcAft>
              <a:buNone/>
            </a:pPr>
            <a:r>
              <a:rPr b="1" lang="en-US" sz="4333"/>
              <a:t>ENGR 303</a:t>
            </a:r>
            <a:endParaRPr b="1" sz="4333"/>
          </a:p>
          <a:p>
            <a:pPr indent="0" lvl="0" marL="0" rtl="0" algn="l">
              <a:lnSpc>
                <a:spcPct val="70000"/>
              </a:lnSpc>
              <a:spcBef>
                <a:spcPts val="0"/>
              </a:spcBef>
              <a:spcAft>
                <a:spcPts val="0"/>
              </a:spcAft>
              <a:buClr>
                <a:srgbClr val="00BFF3"/>
              </a:buClr>
              <a:buSzPct val="107142"/>
              <a:buFont typeface="Arial"/>
              <a:buNone/>
            </a:pPr>
            <a:r>
              <a:t/>
            </a:r>
            <a:endParaRPr sz="9333"/>
          </a:p>
        </p:txBody>
      </p:sp>
      <p:pic>
        <p:nvPicPr>
          <p:cNvPr descr="Image" id="211" name="Google Shape;211;g12fde257439_1_49"/>
          <p:cNvPicPr preferRelativeResize="0"/>
          <p:nvPr>
            <p:ph idx="2" type="pic"/>
          </p:nvPr>
        </p:nvPicPr>
        <p:blipFill rotWithShape="1">
          <a:blip r:embed="rId3">
            <a:alphaModFix/>
          </a:blip>
          <a:srcRect b="0" l="11737" r="35508" t="289"/>
          <a:stretch/>
        </p:blipFill>
        <p:spPr>
          <a:xfrm>
            <a:off x="11468100" y="0"/>
            <a:ext cx="10388602" cy="130683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15" name="Shape 215"/>
        <p:cNvGrpSpPr/>
        <p:nvPr/>
      </p:nvGrpSpPr>
      <p:grpSpPr>
        <a:xfrm>
          <a:off x="0" y="0"/>
          <a:ext cx="0" cy="0"/>
          <a:chOff x="0" y="0"/>
          <a:chExt cx="0" cy="0"/>
        </a:xfrm>
      </p:grpSpPr>
      <p:pic>
        <p:nvPicPr>
          <p:cNvPr descr="Image" id="216" name="Google Shape;216;g12fde257439_1_63"/>
          <p:cNvPicPr preferRelativeResize="0"/>
          <p:nvPr>
            <p:ph idx="2" type="pic"/>
          </p:nvPr>
        </p:nvPicPr>
        <p:blipFill rotWithShape="1">
          <a:blip r:embed="rId3">
            <a:alphaModFix amt="19000"/>
          </a:blip>
          <a:srcRect b="1876" l="159" r="199" t="1876"/>
          <a:stretch/>
        </p:blipFill>
        <p:spPr>
          <a:xfrm>
            <a:off x="0" y="0"/>
            <a:ext cx="24383999" cy="13716000"/>
          </a:xfrm>
          <a:prstGeom prst="rect">
            <a:avLst/>
          </a:prstGeom>
          <a:noFill/>
          <a:ln>
            <a:noFill/>
          </a:ln>
        </p:spPr>
      </p:pic>
      <p:sp>
        <p:nvSpPr>
          <p:cNvPr id="217" name="Google Shape;217;g12fde257439_1_63"/>
          <p:cNvSpPr txBox="1"/>
          <p:nvPr/>
        </p:nvSpPr>
        <p:spPr>
          <a:xfrm>
            <a:off x="16747800" y="9126225"/>
            <a:ext cx="7636200" cy="241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4500">
                <a:solidFill>
                  <a:schemeClr val="lt1"/>
                </a:solidFill>
                <a:latin typeface="Economica"/>
                <a:ea typeface="Economica"/>
                <a:cs typeface="Economica"/>
                <a:sym typeface="Economica"/>
              </a:rPr>
              <a:t>|</a:t>
            </a:r>
            <a:r>
              <a:rPr lang="en-US" sz="14500">
                <a:latin typeface="Economica"/>
                <a:ea typeface="Economica"/>
                <a:cs typeface="Economica"/>
                <a:sym typeface="Economica"/>
              </a:rPr>
              <a:t>SOLUTIONS</a:t>
            </a:r>
            <a:endParaRPr sz="14500">
              <a:latin typeface="Economica"/>
              <a:ea typeface="Economica"/>
              <a:cs typeface="Economica"/>
              <a:sym typeface="Economica"/>
            </a:endParaRPr>
          </a:p>
        </p:txBody>
      </p:sp>
      <p:sp>
        <p:nvSpPr>
          <p:cNvPr id="218" name="Google Shape;218;g12fde257439_1_63"/>
          <p:cNvSpPr txBox="1"/>
          <p:nvPr>
            <p:ph idx="1" type="body"/>
          </p:nvPr>
        </p:nvSpPr>
        <p:spPr>
          <a:xfrm>
            <a:off x="757450" y="2749275"/>
            <a:ext cx="15701700" cy="8428200"/>
          </a:xfrm>
          <a:prstGeom prst="rect">
            <a:avLst/>
          </a:prstGeom>
        </p:spPr>
        <p:txBody>
          <a:bodyPr anchorCtr="0" anchor="t" bIns="50800" lIns="50800" spcFirstLastPara="1" rIns="50800" wrap="square" tIns="50800">
            <a:normAutofit lnSpcReduction="10000"/>
          </a:bodyPr>
          <a:lstStyle/>
          <a:p>
            <a:pPr indent="-228600" lvl="0" marL="457200" rtl="0" algn="r">
              <a:spcBef>
                <a:spcPts val="0"/>
              </a:spcBef>
              <a:spcAft>
                <a:spcPts val="0"/>
              </a:spcAft>
              <a:buClr>
                <a:schemeClr val="dk1"/>
              </a:buClr>
              <a:buSzPts val="5200"/>
              <a:buFont typeface="Economica"/>
              <a:buNone/>
            </a:pPr>
            <a:r>
              <a:rPr lang="en-US">
                <a:solidFill>
                  <a:schemeClr val="dk1"/>
                </a:solidFill>
                <a:latin typeface="Economica"/>
                <a:ea typeface="Economica"/>
                <a:cs typeface="Economica"/>
                <a:sym typeface="Economica"/>
              </a:rPr>
              <a:t>Get familiar with other people and recognize what kinds of people they are, so that be able to explicit appropriate communication skills to talk with them.</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rPr lang="en-US">
                <a:solidFill>
                  <a:schemeClr val="dk1"/>
                </a:solidFill>
                <a:latin typeface="Economica"/>
                <a:ea typeface="Economica"/>
                <a:cs typeface="Economica"/>
                <a:sym typeface="Economica"/>
              </a:rPr>
              <a:t>Suggested to seek for a balanced place and make a compromise for each other which realize both sides to avoid friction and obtain profit</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rPr lang="en-US">
                <a:solidFill>
                  <a:schemeClr val="dk1"/>
                </a:solidFill>
                <a:latin typeface="Economica"/>
                <a:ea typeface="Economica"/>
                <a:cs typeface="Economica"/>
                <a:sym typeface="Economica"/>
              </a:rPr>
              <a:t>Building a relationship that enables make people have chances for synergy opportunities</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t/>
            </a:r>
            <a:endParaRPr>
              <a:solidFill>
                <a:schemeClr val="dk1"/>
              </a:solidFill>
              <a:latin typeface="Economica"/>
              <a:ea typeface="Economica"/>
              <a:cs typeface="Economica"/>
              <a:sym typeface="Economica"/>
            </a:endParaRPr>
          </a:p>
          <a:p>
            <a:pPr indent="-228600" lvl="0" marL="457200" rtl="0" algn="r">
              <a:spcBef>
                <a:spcPts val="0"/>
              </a:spcBef>
              <a:spcAft>
                <a:spcPts val="0"/>
              </a:spcAft>
              <a:buClr>
                <a:schemeClr val="dk1"/>
              </a:buClr>
              <a:buSzPts val="5200"/>
              <a:buFont typeface="Economica"/>
              <a:buNone/>
            </a:pPr>
            <a:r>
              <a:rPr lang="en-US">
                <a:solidFill>
                  <a:schemeClr val="dk1"/>
                </a:solidFill>
                <a:latin typeface="Economica"/>
                <a:ea typeface="Economica"/>
                <a:cs typeface="Economica"/>
                <a:sym typeface="Economica"/>
              </a:rPr>
              <a:t>Consider different standpoint opinions and make concise summary of plans in order to get people with different voices involved into the discussion rather than driving away inconsistent perspectives</a:t>
            </a:r>
            <a:endParaRPr>
              <a:solidFill>
                <a:schemeClr val="dk1"/>
              </a:solidFill>
              <a:latin typeface="Economica"/>
              <a:ea typeface="Economica"/>
              <a:cs typeface="Economica"/>
              <a:sym typeface="Economic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FCFC"/>
        </a:solidFill>
      </p:bgPr>
    </p:bg>
    <p:spTree>
      <p:nvGrpSpPr>
        <p:cNvPr id="222" name="Shape 222"/>
        <p:cNvGrpSpPr/>
        <p:nvPr/>
      </p:nvGrpSpPr>
      <p:grpSpPr>
        <a:xfrm>
          <a:off x="0" y="0"/>
          <a:ext cx="0" cy="0"/>
          <a:chOff x="0" y="0"/>
          <a:chExt cx="0" cy="0"/>
        </a:xfrm>
      </p:grpSpPr>
      <p:pic>
        <p:nvPicPr>
          <p:cNvPr id="223" name="Google Shape;223;p18"/>
          <p:cNvPicPr preferRelativeResize="0"/>
          <p:nvPr/>
        </p:nvPicPr>
        <p:blipFill>
          <a:blip r:embed="rId3">
            <a:alphaModFix/>
          </a:blip>
          <a:stretch>
            <a:fillRect/>
          </a:stretch>
        </p:blipFill>
        <p:spPr>
          <a:xfrm>
            <a:off x="0" y="0"/>
            <a:ext cx="24395981" cy="13782300"/>
          </a:xfrm>
          <a:prstGeom prst="rect">
            <a:avLst/>
          </a:prstGeom>
          <a:noFill/>
          <a:ln>
            <a:noFill/>
          </a:ln>
        </p:spPr>
      </p:pic>
      <p:sp>
        <p:nvSpPr>
          <p:cNvPr id="224" name="Google Shape;224;p18"/>
          <p:cNvSpPr txBox="1"/>
          <p:nvPr/>
        </p:nvSpPr>
        <p:spPr>
          <a:xfrm>
            <a:off x="20444925" y="0"/>
            <a:ext cx="3848700" cy="1108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US" sz="6000">
                <a:solidFill>
                  <a:schemeClr val="dk1"/>
                </a:solidFill>
                <a:latin typeface="Comic Sans MS"/>
                <a:ea typeface="Comic Sans MS"/>
                <a:cs typeface="Comic Sans MS"/>
                <a:sym typeface="Comic Sans MS"/>
              </a:rPr>
              <a:t>Q&amp;A :)</a:t>
            </a:r>
            <a:endParaRPr sz="6000">
              <a:solidFill>
                <a:schemeClr val="dk1"/>
              </a:solidFill>
              <a:latin typeface="Comic Sans MS"/>
              <a:ea typeface="Comic Sans MS"/>
              <a:cs typeface="Comic Sans MS"/>
              <a:sym typeface="Comic Sans M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descr="Image" id="90" name="Google Shape;90;g12fde257439_1_8"/>
          <p:cNvPicPr preferRelativeResize="0"/>
          <p:nvPr>
            <p:ph idx="2" type="pic"/>
          </p:nvPr>
        </p:nvPicPr>
        <p:blipFill rotWithShape="1">
          <a:blip r:embed="rId3">
            <a:alphaModFix/>
          </a:blip>
          <a:srcRect b="7655" l="0" r="0" t="7663"/>
          <a:stretch/>
        </p:blipFill>
        <p:spPr>
          <a:xfrm>
            <a:off x="25402" y="0"/>
            <a:ext cx="16646146" cy="13716002"/>
          </a:xfrm>
          <a:prstGeom prst="rect">
            <a:avLst/>
          </a:prstGeom>
          <a:noFill/>
          <a:ln>
            <a:noFill/>
          </a:ln>
        </p:spPr>
      </p:pic>
      <p:sp>
        <p:nvSpPr>
          <p:cNvPr id="91" name="Google Shape;91;g12fde257439_1_8"/>
          <p:cNvSpPr txBox="1"/>
          <p:nvPr/>
        </p:nvSpPr>
        <p:spPr>
          <a:xfrm>
            <a:off x="14575800" y="10232350"/>
            <a:ext cx="8946000" cy="2226900"/>
          </a:xfrm>
          <a:prstGeom prst="rect">
            <a:avLst/>
          </a:prstGeom>
          <a:noFill/>
          <a:ln>
            <a:noFill/>
          </a:ln>
        </p:spPr>
        <p:txBody>
          <a:bodyPr anchorCtr="0" anchor="ctr" bIns="50800" lIns="50800" spcFirstLastPara="1" rIns="50800" wrap="square" tIns="50800">
            <a:spAutoFit/>
          </a:bodyPr>
          <a:lstStyle/>
          <a:p>
            <a:pPr indent="0" lvl="0" marL="0" marR="0" rtl="0" algn="ctr">
              <a:lnSpc>
                <a:spcPct val="100000"/>
              </a:lnSpc>
              <a:spcBef>
                <a:spcPts val="0"/>
              </a:spcBef>
              <a:spcAft>
                <a:spcPts val="0"/>
              </a:spcAft>
              <a:buClr>
                <a:srgbClr val="FCFCFC"/>
              </a:buClr>
              <a:buSzPts val="7800"/>
              <a:buFont typeface="Proxima Nova"/>
              <a:buNone/>
            </a:pPr>
            <a:r>
              <a:rPr b="1" lang="en-US" sz="13800">
                <a:solidFill>
                  <a:schemeClr val="accent4"/>
                </a:solidFill>
              </a:rPr>
              <a:t>B</a:t>
            </a:r>
            <a:r>
              <a:rPr b="1" lang="en-US" sz="7200">
                <a:solidFill>
                  <a:schemeClr val="accent4"/>
                </a:solidFill>
              </a:rPr>
              <a:t>ACKGROUND</a:t>
            </a:r>
            <a:endParaRPr sz="1100">
              <a:solidFill>
                <a:schemeClr val="accent4"/>
              </a:solidFill>
            </a:endParaRPr>
          </a:p>
        </p:txBody>
      </p:sp>
      <p:sp>
        <p:nvSpPr>
          <p:cNvPr id="92" name="Google Shape;92;g12fde257439_1_8"/>
          <p:cNvSpPr txBox="1"/>
          <p:nvPr/>
        </p:nvSpPr>
        <p:spPr>
          <a:xfrm>
            <a:off x="15292325" y="186700"/>
            <a:ext cx="5711700" cy="6536700"/>
          </a:xfrm>
          <a:prstGeom prst="rect">
            <a:avLst/>
          </a:prstGeom>
          <a:noFill/>
          <a:ln>
            <a:noFill/>
          </a:ln>
        </p:spPr>
        <p:txBody>
          <a:bodyPr anchorCtr="0" anchor="ctr" bIns="50800" lIns="50800" spcFirstLastPara="1" rIns="50800" wrap="square" tIns="50800">
            <a:spAutoFit/>
          </a:bodyPr>
          <a:lstStyle/>
          <a:p>
            <a:pPr indent="0" lvl="0" marL="0" marR="0" rtl="0" algn="l">
              <a:lnSpc>
                <a:spcPct val="100000"/>
              </a:lnSpc>
              <a:spcBef>
                <a:spcPts val="0"/>
              </a:spcBef>
              <a:spcAft>
                <a:spcPts val="0"/>
              </a:spcAft>
              <a:buClr>
                <a:srgbClr val="595959"/>
              </a:buClr>
              <a:buSzPts val="3300"/>
              <a:buFont typeface="Arial"/>
              <a:buNone/>
            </a:pPr>
            <a:r>
              <a:rPr lang="en-US" sz="3800">
                <a:solidFill>
                  <a:srgbClr val="53585F"/>
                </a:solidFill>
                <a:latin typeface="Proxima Nova"/>
                <a:ea typeface="Proxima Nova"/>
                <a:cs typeface="Proxima Nova"/>
                <a:sym typeface="Proxima Nova"/>
              </a:rPr>
              <a:t>It is time to register for next quarter. Jenny, Mabel, Raymond, Abhay and Vishakha majoring in computer science are talking about what courses to choose. Here is the discussion…</a:t>
            </a:r>
            <a:endParaRPr sz="3800">
              <a:solidFill>
                <a:srgbClr val="53585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95959"/>
              </a:buClr>
              <a:buSzPts val="3300"/>
              <a:buFont typeface="Arial"/>
              <a:buNone/>
            </a:pPr>
            <a:r>
              <a:t/>
            </a:r>
            <a:endParaRPr sz="3800">
              <a:solidFill>
                <a:srgbClr val="53585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95959"/>
              </a:buClr>
              <a:buSzPts val="3300"/>
              <a:buFont typeface="Arial"/>
              <a:buNone/>
            </a:pPr>
            <a:r>
              <a:t/>
            </a:r>
            <a:endParaRPr sz="3800">
              <a:solidFill>
                <a:srgbClr val="53585F"/>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595959"/>
              </a:buClr>
              <a:buSzPts val="3300"/>
              <a:buFont typeface="Arial"/>
              <a:buNone/>
            </a:pPr>
            <a:r>
              <a:t/>
            </a:r>
            <a:endParaRPr sz="3800">
              <a:solidFill>
                <a:srgbClr val="53585F"/>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4"/>
          <p:cNvSpPr txBox="1"/>
          <p:nvPr>
            <p:ph type="title"/>
          </p:nvPr>
        </p:nvSpPr>
        <p:spPr>
          <a:xfrm>
            <a:off x="953612" y="1976224"/>
            <a:ext cx="21945600" cy="2298600"/>
          </a:xfrm>
          <a:prstGeom prst="rect">
            <a:avLst/>
          </a:prstGeom>
          <a:noFill/>
          <a:ln>
            <a:noFill/>
          </a:ln>
        </p:spPr>
        <p:txBody>
          <a:bodyPr anchorCtr="0" anchor="t" bIns="50800" lIns="50800" spcFirstLastPara="1" rIns="50800" wrap="square" tIns="50800">
            <a:normAutofit/>
          </a:bodyPr>
          <a:lstStyle/>
          <a:p>
            <a:pPr indent="0" lvl="0" marL="0" rtl="0" algn="l">
              <a:lnSpc>
                <a:spcPct val="60000"/>
              </a:lnSpc>
              <a:spcBef>
                <a:spcPts val="0"/>
              </a:spcBef>
              <a:spcAft>
                <a:spcPts val="0"/>
              </a:spcAft>
              <a:buClr>
                <a:srgbClr val="FFFFFF"/>
              </a:buClr>
              <a:buSzPts val="14000"/>
              <a:buFont typeface="Arial"/>
              <a:buNone/>
            </a:pPr>
            <a:r>
              <a:rPr lang="en-US" sz="11800">
                <a:solidFill>
                  <a:srgbClr val="FFFFFF"/>
                </a:solidFill>
              </a:rPr>
              <a:t>SCENARIO </a:t>
            </a:r>
            <a:r>
              <a:rPr lang="en-US" sz="11800"/>
              <a:t>I</a:t>
            </a:r>
            <a:r>
              <a:rPr lang="en-US" sz="11800">
                <a:solidFill>
                  <a:srgbClr val="FFFFFF"/>
                </a:solidFill>
              </a:rPr>
              <a:t> </a:t>
            </a:r>
            <a:endParaRPr sz="11800"/>
          </a:p>
        </p:txBody>
      </p:sp>
      <p:sp>
        <p:nvSpPr>
          <p:cNvPr id="98" name="Google Shape;98;p4"/>
          <p:cNvSpPr txBox="1"/>
          <p:nvPr>
            <p:ph idx="1" type="body"/>
          </p:nvPr>
        </p:nvSpPr>
        <p:spPr>
          <a:xfrm>
            <a:off x="830825" y="3753025"/>
            <a:ext cx="21945600" cy="8529900"/>
          </a:xfrm>
          <a:prstGeom prst="rect">
            <a:avLst/>
          </a:prstGeom>
          <a:noFill/>
          <a:ln>
            <a:noFill/>
          </a:ln>
        </p:spPr>
        <p:txBody>
          <a:bodyPr anchorCtr="0" anchor="t" bIns="50800" lIns="50800" spcFirstLastPara="1" rIns="50800" wrap="square" tIns="50800">
            <a:normAutofit fontScale="92500" lnSpcReduction="10000"/>
          </a:bodyPr>
          <a:lstStyle/>
          <a:p>
            <a:pPr indent="0" lvl="0" marL="0" rtl="0" algn="l">
              <a:lnSpc>
                <a:spcPct val="100000"/>
              </a:lnSpc>
              <a:spcBef>
                <a:spcPts val="0"/>
              </a:spcBef>
              <a:spcAft>
                <a:spcPts val="0"/>
              </a:spcAft>
              <a:buSzPct val="167213"/>
              <a:buFont typeface="Proxima Nova"/>
              <a:buNone/>
            </a:pPr>
            <a:r>
              <a:rPr i="1" lang="en-US" sz="2745">
                <a:latin typeface="Helvetica Neue"/>
                <a:ea typeface="Helvetica Neue"/>
                <a:cs typeface="Helvetica Neue"/>
                <a:sym typeface="Helvetica Neue"/>
              </a:rPr>
              <a:t>(Jenny want to have some friends to take a course together since she is not confident…)</a:t>
            </a:r>
            <a:endParaRPr i="1" sz="2745">
              <a:latin typeface="Helvetica Neue"/>
              <a:ea typeface="Helvetica Neue"/>
              <a:cs typeface="Helvetica Neue"/>
              <a:sym typeface="Helvetica Neue"/>
            </a:endParaRPr>
          </a:p>
          <a:p>
            <a:pPr indent="0" lvl="0" marL="0" rtl="0" algn="l">
              <a:lnSpc>
                <a:spcPct val="100000"/>
              </a:lnSpc>
              <a:spcBef>
                <a:spcPts val="0"/>
              </a:spcBef>
              <a:spcAft>
                <a:spcPts val="0"/>
              </a:spcAft>
              <a:buSzPct val="167213"/>
              <a:buFont typeface="Proxima Nova"/>
              <a:buNone/>
            </a:pPr>
            <a:r>
              <a:t/>
            </a:r>
            <a:endParaRPr i="1" sz="2745">
              <a:latin typeface="Helvetica Neue"/>
              <a:ea typeface="Helvetica Neue"/>
              <a:cs typeface="Helvetica Neue"/>
              <a:sym typeface="Helvetica Neue"/>
            </a:endParaRPr>
          </a:p>
          <a:p>
            <a:pPr indent="0" lvl="0" marL="0" marR="0" rtl="0" algn="l">
              <a:lnSpc>
                <a:spcPct val="138000"/>
              </a:lnSpc>
              <a:spcBef>
                <a:spcPts val="0"/>
              </a:spcBef>
              <a:spcAft>
                <a:spcPts val="0"/>
              </a:spcAft>
              <a:buNone/>
            </a:pPr>
            <a:r>
              <a:rPr lang="en-US" sz="2700">
                <a:latin typeface="Helvetica Neue"/>
                <a:ea typeface="Helvetica Neue"/>
                <a:cs typeface="Helvetica Neue"/>
                <a:sym typeface="Helvetica Neue"/>
              </a:rPr>
              <a:t>Mabel: </a:t>
            </a:r>
            <a:r>
              <a:rPr b="0" lang="en-US" sz="2700">
                <a:latin typeface="Helvetica Neue"/>
                <a:ea typeface="Helvetica Neue"/>
                <a:cs typeface="Helvetica Neue"/>
                <a:sym typeface="Helvetica Neue"/>
              </a:rPr>
              <a:t>Hi Jenny, what course would you like to take for next quarter? Can you register for your course now?</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rPr lang="en-US" sz="2700">
                <a:latin typeface="Helvetica Neue"/>
                <a:ea typeface="Helvetica Neue"/>
                <a:cs typeface="Helvetica Neue"/>
                <a:sym typeface="Helvetica Neue"/>
              </a:rPr>
              <a:t>Jenny:</a:t>
            </a:r>
            <a:r>
              <a:rPr b="0" lang="en-US" sz="2700">
                <a:latin typeface="Helvetica Neue"/>
                <a:ea typeface="Helvetica Neue"/>
                <a:cs typeface="Helvetica Neue"/>
                <a:sym typeface="Helvetica Neue"/>
              </a:rPr>
              <a:t> Yes, actually I’m thinking of what course to take. I’d like to take the course Image and Video Compression, Professor J is passionate about teaching. but I heard the course itself is a little bit difficult. And I’m not confident enough to take it on my own. I’m not good at math. Uh…</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rPr lang="en-US" sz="2700">
                <a:latin typeface="Helvetica Neue"/>
                <a:ea typeface="Helvetica Neue"/>
                <a:cs typeface="Helvetica Neue"/>
                <a:sym typeface="Helvetica Neue"/>
              </a:rPr>
              <a:t>Mabel: </a:t>
            </a:r>
            <a:r>
              <a:rPr b="0" lang="en-US" sz="2700">
                <a:latin typeface="Helvetica Neue"/>
                <a:ea typeface="Helvetica Neue"/>
                <a:cs typeface="Helvetica Neue"/>
                <a:sym typeface="Helvetica Neue"/>
              </a:rPr>
              <a:t>Yeh, Professor J is highly rated. And it’s kind of a pillar foundation course for computer vision. Spending time on this course will benefit our advanced study in the future. But I have the same concern as yours. Maybe we could take it together? If we meet some problem we could not get across, we can discuss them together after class. I also believe there would be more fun to study together in such a difficult and a little boring field.</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rPr lang="en-US" sz="2700">
                <a:latin typeface="Helvetica Neue"/>
                <a:ea typeface="Helvetica Neue"/>
                <a:cs typeface="Helvetica Neue"/>
                <a:sym typeface="Helvetica Neue"/>
              </a:rPr>
              <a:t>Raymond: </a:t>
            </a:r>
            <a:r>
              <a:rPr b="0" lang="en-US" sz="2700">
                <a:latin typeface="Helvetica Neue"/>
                <a:ea typeface="Helvetica Neue"/>
                <a:cs typeface="Helvetica Neue"/>
                <a:sym typeface="Helvetica Neue"/>
              </a:rPr>
              <a:t>I don’t think you two should worry about your background knowledge in math. As long as you both took linear algebra in your undergraduate study, you should have enough math knowledge for this Image and Video Compression course.</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t/>
            </a:r>
            <a:endParaRPr b="0" sz="2700">
              <a:latin typeface="Helvetica Neue"/>
              <a:ea typeface="Helvetica Neue"/>
              <a:cs typeface="Helvetica Neue"/>
              <a:sym typeface="Helvetica Neue"/>
            </a:endParaRPr>
          </a:p>
          <a:p>
            <a:pPr indent="0" lvl="0" marL="0" marR="0" rtl="0" algn="l">
              <a:lnSpc>
                <a:spcPct val="138000"/>
              </a:lnSpc>
              <a:spcBef>
                <a:spcPts val="0"/>
              </a:spcBef>
              <a:spcAft>
                <a:spcPts val="0"/>
              </a:spcAft>
              <a:buNone/>
            </a:pPr>
            <a:r>
              <a:rPr lang="en-US" sz="2700">
                <a:latin typeface="Helvetica Neue"/>
                <a:ea typeface="Helvetica Neue"/>
                <a:cs typeface="Helvetica Neue"/>
                <a:sym typeface="Helvetica Neue"/>
              </a:rPr>
              <a:t>Mabel: </a:t>
            </a:r>
            <a:r>
              <a:rPr b="0" lang="en-US" sz="2700">
                <a:latin typeface="Helvetica Neue"/>
                <a:ea typeface="Helvetica Neue"/>
                <a:cs typeface="Helvetica Neue"/>
                <a:sym typeface="Helvetica Neue"/>
              </a:rPr>
              <a:t>Em, maybe we have mastered enough prior knowledge for this class, but we may need more emotional support from each other studying this course. Given it is not an easy course for us, we may have unexpected problems and would feel frustrated in studying since it is a totally new field for Jenny and me.</a:t>
            </a:r>
            <a:endParaRPr b="0" sz="2700">
              <a:latin typeface="Helvetica Neue"/>
              <a:ea typeface="Helvetica Neue"/>
              <a:cs typeface="Helvetica Neue"/>
              <a:sym typeface="Helvetica Neue"/>
            </a:endParaRPr>
          </a:p>
          <a:p>
            <a:pPr indent="0" lvl="0" marL="0" rtl="0" algn="l">
              <a:lnSpc>
                <a:spcPct val="80000"/>
              </a:lnSpc>
              <a:spcBef>
                <a:spcPts val="0"/>
              </a:spcBef>
              <a:spcAft>
                <a:spcPts val="0"/>
              </a:spcAft>
              <a:buClr>
                <a:srgbClr val="000000"/>
              </a:buClr>
              <a:buSzPct val="100000"/>
              <a:buFont typeface="Helvetica Neue"/>
              <a:buNone/>
            </a:pPr>
            <a:r>
              <a:t/>
            </a:r>
            <a:endParaRPr b="0" sz="3145">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5"/>
          <p:cNvSpPr txBox="1"/>
          <p:nvPr>
            <p:ph type="title"/>
          </p:nvPr>
        </p:nvSpPr>
        <p:spPr>
          <a:xfrm>
            <a:off x="713162" y="1740399"/>
            <a:ext cx="21945600" cy="2298600"/>
          </a:xfrm>
          <a:prstGeom prst="rect">
            <a:avLst/>
          </a:prstGeom>
          <a:noFill/>
          <a:ln>
            <a:noFill/>
          </a:ln>
        </p:spPr>
        <p:txBody>
          <a:bodyPr anchorCtr="0" anchor="t" bIns="50800" lIns="50800" spcFirstLastPara="1" rIns="50800" wrap="square" tIns="50800">
            <a:normAutofit/>
          </a:bodyPr>
          <a:lstStyle/>
          <a:p>
            <a:pPr indent="0" lvl="0" marL="0" rtl="0" algn="l">
              <a:lnSpc>
                <a:spcPct val="60000"/>
              </a:lnSpc>
              <a:spcBef>
                <a:spcPts val="0"/>
              </a:spcBef>
              <a:spcAft>
                <a:spcPts val="0"/>
              </a:spcAft>
              <a:buClr>
                <a:srgbClr val="FFFFFF"/>
              </a:buClr>
              <a:buSzPts val="14000"/>
              <a:buFont typeface="Arial"/>
              <a:buNone/>
            </a:pPr>
            <a:r>
              <a:rPr lang="en-US" sz="11800">
                <a:solidFill>
                  <a:srgbClr val="FFFFFF"/>
                </a:solidFill>
              </a:rPr>
              <a:t>SCENARIO</a:t>
            </a:r>
            <a:r>
              <a:rPr lang="en-US">
                <a:solidFill>
                  <a:srgbClr val="FFFFFF"/>
                </a:solidFill>
              </a:rPr>
              <a:t> </a:t>
            </a:r>
            <a:r>
              <a:rPr lang="en-US" sz="11800"/>
              <a:t>I</a:t>
            </a:r>
            <a:endParaRPr sz="11800"/>
          </a:p>
        </p:txBody>
      </p:sp>
      <p:sp>
        <p:nvSpPr>
          <p:cNvPr id="104" name="Google Shape;104;p5"/>
          <p:cNvSpPr txBox="1"/>
          <p:nvPr>
            <p:ph idx="1" type="body"/>
          </p:nvPr>
        </p:nvSpPr>
        <p:spPr>
          <a:xfrm>
            <a:off x="582900" y="3295925"/>
            <a:ext cx="23218200" cy="9806100"/>
          </a:xfrm>
          <a:prstGeom prst="rect">
            <a:avLst/>
          </a:prstGeom>
          <a:noFill/>
          <a:ln>
            <a:noFill/>
          </a:ln>
        </p:spPr>
        <p:txBody>
          <a:bodyPr anchorCtr="0" anchor="t" bIns="50800" lIns="50800" spcFirstLastPara="1" rIns="50800" wrap="square" tIns="50800">
            <a:noAutofit/>
          </a:bodyPr>
          <a:lstStyle/>
          <a:p>
            <a:pPr indent="0" lvl="0" marL="0" rtl="0" algn="l">
              <a:lnSpc>
                <a:spcPct val="120000"/>
              </a:lnSpc>
              <a:spcBef>
                <a:spcPts val="0"/>
              </a:spcBef>
              <a:spcAft>
                <a:spcPts val="0"/>
              </a:spcAft>
              <a:buSzPts val="3509"/>
              <a:buFont typeface="Proxima Nova"/>
              <a:buNone/>
            </a:pPr>
            <a:r>
              <a:t/>
            </a:r>
            <a:endParaRPr sz="2700"/>
          </a:p>
          <a:p>
            <a:pPr indent="0" lvl="0" marL="0" rtl="0" algn="l">
              <a:lnSpc>
                <a:spcPct val="120000"/>
              </a:lnSpc>
              <a:spcBef>
                <a:spcPts val="0"/>
              </a:spcBef>
              <a:spcAft>
                <a:spcPts val="0"/>
              </a:spcAft>
              <a:buSzPts val="3509"/>
              <a:buFont typeface="Proxima Nova"/>
              <a:buNone/>
            </a:pPr>
            <a:r>
              <a:t/>
            </a:r>
            <a:endParaRPr sz="2700"/>
          </a:p>
          <a:p>
            <a:pPr indent="0" lvl="0" marL="0" rtl="0" algn="l">
              <a:lnSpc>
                <a:spcPct val="138000"/>
              </a:lnSpc>
              <a:spcBef>
                <a:spcPts val="0"/>
              </a:spcBef>
              <a:spcAft>
                <a:spcPts val="0"/>
              </a:spcAft>
              <a:buSzPts val="1100"/>
              <a:buFont typeface="Arial"/>
              <a:buNone/>
            </a:pPr>
            <a:r>
              <a:rPr i="1" lang="en-US" sz="2700">
                <a:latin typeface="Helvetica Neue"/>
                <a:ea typeface="Helvetica Neue"/>
                <a:cs typeface="Helvetica Neue"/>
                <a:sym typeface="Helvetica Neue"/>
              </a:rPr>
              <a:t>( Jenny and Mabel would like to group up in advance for the team project while Raymond believes it’s not necessary…) </a:t>
            </a:r>
            <a:endParaRPr i="1" sz="2700">
              <a:latin typeface="Helvetica Neue"/>
              <a:ea typeface="Helvetica Neue"/>
              <a:cs typeface="Helvetica Neue"/>
              <a:sym typeface="Helvetica Neue"/>
            </a:endParaRPr>
          </a:p>
          <a:p>
            <a:pPr indent="0" lvl="0" marL="0" rtl="0" algn="l">
              <a:lnSpc>
                <a:spcPct val="138000"/>
              </a:lnSpc>
              <a:spcBef>
                <a:spcPts val="0"/>
              </a:spcBef>
              <a:spcAft>
                <a:spcPts val="0"/>
              </a:spcAft>
              <a:buSzPts val="1100"/>
              <a:buFont typeface="Arial"/>
              <a:buNone/>
            </a:pPr>
            <a:r>
              <a:rPr b="1" lang="en-US" sz="2700"/>
              <a:t>Jenny: </a:t>
            </a:r>
            <a:r>
              <a:rPr b="0" lang="en-US" sz="2700">
                <a:latin typeface="Helvetica Neue"/>
                <a:ea typeface="Helvetica Neue"/>
                <a:cs typeface="Helvetica Neue"/>
                <a:sym typeface="Helvetica Neue"/>
              </a:rPr>
              <a:t>Yes, I checked the previous syllabus and found there is a group project which needs students to cooperate and finish it. It will be much easier if we could group together to do the project since we know each other very well. Would you like to join us?</a:t>
            </a:r>
            <a:endParaRPr sz="2700">
              <a:latin typeface="Times"/>
              <a:ea typeface="Times"/>
              <a:cs typeface="Times"/>
              <a:sym typeface="Times"/>
            </a:endParaRPr>
          </a:p>
          <a:p>
            <a:pPr indent="0" lvl="0" marL="0" rtl="0" algn="l">
              <a:lnSpc>
                <a:spcPct val="100000"/>
              </a:lnSpc>
              <a:spcBef>
                <a:spcPts val="0"/>
              </a:spcBef>
              <a:spcAft>
                <a:spcPts val="0"/>
              </a:spcAft>
              <a:buSzPts val="5400"/>
              <a:buFont typeface="Times"/>
              <a:buNone/>
            </a:pPr>
            <a:r>
              <a:t/>
            </a:r>
            <a:endParaRPr sz="2700">
              <a:latin typeface="Times"/>
              <a:ea typeface="Times"/>
              <a:cs typeface="Times"/>
              <a:sym typeface="Times"/>
            </a:endParaRPr>
          </a:p>
          <a:p>
            <a:pPr indent="0" lvl="0" marL="0" rtl="0" algn="l">
              <a:lnSpc>
                <a:spcPct val="100000"/>
              </a:lnSpc>
              <a:spcBef>
                <a:spcPts val="0"/>
              </a:spcBef>
              <a:spcAft>
                <a:spcPts val="0"/>
              </a:spcAft>
              <a:buSzPts val="3500"/>
              <a:buFont typeface="Helvetica Neue"/>
              <a:buNone/>
            </a:pPr>
            <a:r>
              <a:rPr b="1" lang="en-US" sz="2700"/>
              <a:t>Raymond:</a:t>
            </a:r>
            <a:r>
              <a:rPr b="0" lang="en-US" sz="2700">
                <a:latin typeface="Helvetica Neue"/>
                <a:ea typeface="Helvetica Neue"/>
                <a:cs typeface="Helvetica Neue"/>
                <a:sym typeface="Helvetica Neue"/>
              </a:rPr>
              <a:t> To be frank, I’ll take this course since it’s useful and I’m interested in it. But actually I don’t think it’s necessary for us to group together in advance. It’s an advanced and professional course in the engineering department, right? We should pay more attention to studying knowledge and enhancing our technical skills.</a:t>
            </a:r>
            <a:endParaRPr sz="2700">
              <a:latin typeface="Times"/>
              <a:ea typeface="Times"/>
              <a:cs typeface="Times"/>
              <a:sym typeface="Times"/>
            </a:endParaRPr>
          </a:p>
          <a:p>
            <a:pPr indent="0" lvl="0" marL="0" rtl="0" algn="l">
              <a:lnSpc>
                <a:spcPct val="100000"/>
              </a:lnSpc>
              <a:spcBef>
                <a:spcPts val="0"/>
              </a:spcBef>
              <a:spcAft>
                <a:spcPts val="0"/>
              </a:spcAft>
              <a:buSzPts val="3509"/>
              <a:buFont typeface="Helvetica Neue"/>
              <a:buNone/>
            </a:pPr>
            <a:r>
              <a:rPr b="0" lang="en-US" sz="2700">
                <a:latin typeface="Helvetica Neue"/>
                <a:ea typeface="Helvetica Neue"/>
                <a:cs typeface="Helvetica Neue"/>
                <a:sym typeface="Helvetica Neue"/>
              </a:rPr>
              <a:t> </a:t>
            </a:r>
            <a:endParaRPr sz="2700">
              <a:latin typeface="Times"/>
              <a:ea typeface="Times"/>
              <a:cs typeface="Times"/>
              <a:sym typeface="Times"/>
            </a:endParaRPr>
          </a:p>
          <a:p>
            <a:pPr indent="0" lvl="0" marL="0" rtl="0" algn="l">
              <a:lnSpc>
                <a:spcPct val="100000"/>
              </a:lnSpc>
              <a:spcBef>
                <a:spcPts val="0"/>
              </a:spcBef>
              <a:spcAft>
                <a:spcPts val="0"/>
              </a:spcAft>
              <a:buSzPts val="3500"/>
              <a:buFont typeface="Helvetica Neue"/>
              <a:buNone/>
            </a:pPr>
            <a:r>
              <a:rPr b="1" lang="en-US" sz="2700"/>
              <a:t>Jenny:</a:t>
            </a:r>
            <a:r>
              <a:rPr b="0" lang="en-US" sz="2700">
                <a:latin typeface="Helvetica Neue"/>
                <a:ea typeface="Helvetica Neue"/>
                <a:cs typeface="Helvetica Neue"/>
                <a:sym typeface="Helvetica Neue"/>
              </a:rPr>
              <a:t> Well, I heard the group project requires three students to form a group. Group members should find and identify the topic first and then do a lot of research, as well as coding,  and finally show their work together to the class. It definitely needs a lot of communication and cooperation during the whole process. Since we have known each other very well, isn’t it a good idea that we, three, group together? </a:t>
            </a:r>
            <a:endParaRPr b="0" sz="2700">
              <a:latin typeface="Helvetica Neue"/>
              <a:ea typeface="Helvetica Neue"/>
              <a:cs typeface="Helvetica Neue"/>
              <a:sym typeface="Helvetica Neue"/>
            </a:endParaRPr>
          </a:p>
          <a:p>
            <a:pPr indent="0" lvl="0" marL="0" rtl="0" algn="l">
              <a:lnSpc>
                <a:spcPct val="100000"/>
              </a:lnSpc>
              <a:spcBef>
                <a:spcPts val="0"/>
              </a:spcBef>
              <a:spcAft>
                <a:spcPts val="0"/>
              </a:spcAft>
              <a:buSzPts val="3500"/>
              <a:buFont typeface="Helvetica Neue"/>
              <a:buNone/>
            </a:pPr>
            <a:r>
              <a:t/>
            </a:r>
            <a:endParaRPr b="0" sz="2700">
              <a:latin typeface="Helvetica Neue"/>
              <a:ea typeface="Helvetica Neue"/>
              <a:cs typeface="Helvetica Neue"/>
              <a:sym typeface="Helvetica Neue"/>
            </a:endParaRPr>
          </a:p>
          <a:p>
            <a:pPr indent="0" lvl="0" marL="0" rtl="0" algn="l">
              <a:lnSpc>
                <a:spcPct val="100000"/>
              </a:lnSpc>
              <a:spcBef>
                <a:spcPts val="0"/>
              </a:spcBef>
              <a:spcAft>
                <a:spcPts val="0"/>
              </a:spcAft>
              <a:buClr>
                <a:schemeClr val="dk1"/>
              </a:buClr>
              <a:buSzPts val="3600"/>
              <a:buFont typeface="Helvetica Neue"/>
              <a:buNone/>
            </a:pPr>
            <a:r>
              <a:t/>
            </a:r>
            <a:endParaRPr b="0" sz="2700">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g12fde257439_1_44"/>
          <p:cNvSpPr txBox="1"/>
          <p:nvPr>
            <p:ph type="title"/>
          </p:nvPr>
        </p:nvSpPr>
        <p:spPr>
          <a:xfrm>
            <a:off x="467537" y="2129349"/>
            <a:ext cx="21945600" cy="2298600"/>
          </a:xfrm>
          <a:prstGeom prst="rect">
            <a:avLst/>
          </a:prstGeom>
          <a:noFill/>
          <a:ln>
            <a:noFill/>
          </a:ln>
        </p:spPr>
        <p:txBody>
          <a:bodyPr anchorCtr="0" anchor="t" bIns="50800" lIns="50800" spcFirstLastPara="1" rIns="50800" wrap="square" tIns="50800">
            <a:normAutofit/>
          </a:bodyPr>
          <a:lstStyle/>
          <a:p>
            <a:pPr indent="0" lvl="0" marL="0" rtl="0" algn="l">
              <a:lnSpc>
                <a:spcPct val="60000"/>
              </a:lnSpc>
              <a:spcBef>
                <a:spcPts val="0"/>
              </a:spcBef>
              <a:spcAft>
                <a:spcPts val="0"/>
              </a:spcAft>
              <a:buClr>
                <a:srgbClr val="FFFFFF"/>
              </a:buClr>
              <a:buSzPts val="14000"/>
              <a:buFont typeface="Arial"/>
              <a:buNone/>
            </a:pPr>
            <a:r>
              <a:rPr lang="en-US" sz="11800">
                <a:solidFill>
                  <a:srgbClr val="FFFFFF"/>
                </a:solidFill>
              </a:rPr>
              <a:t>SCENARIO</a:t>
            </a:r>
            <a:r>
              <a:rPr lang="en-US">
                <a:solidFill>
                  <a:srgbClr val="FFFFFF"/>
                </a:solidFill>
              </a:rPr>
              <a:t> </a:t>
            </a:r>
            <a:r>
              <a:rPr lang="en-US" sz="11800"/>
              <a:t>I</a:t>
            </a:r>
            <a:endParaRPr sz="11800"/>
          </a:p>
        </p:txBody>
      </p:sp>
      <p:sp>
        <p:nvSpPr>
          <p:cNvPr id="110" name="Google Shape;110;g12fde257439_1_44"/>
          <p:cNvSpPr txBox="1"/>
          <p:nvPr>
            <p:ph idx="1" type="body"/>
          </p:nvPr>
        </p:nvSpPr>
        <p:spPr>
          <a:xfrm>
            <a:off x="582900" y="3295900"/>
            <a:ext cx="23218200" cy="9806100"/>
          </a:xfrm>
          <a:prstGeom prst="rect">
            <a:avLst/>
          </a:prstGeom>
          <a:noFill/>
          <a:ln>
            <a:noFill/>
          </a:ln>
        </p:spPr>
        <p:txBody>
          <a:bodyPr anchorCtr="0" anchor="t" bIns="50800" lIns="50800" spcFirstLastPara="1" rIns="50800" wrap="square" tIns="50800">
            <a:noAutofit/>
          </a:bodyPr>
          <a:lstStyle/>
          <a:p>
            <a:pPr indent="0" lvl="0" marL="0" rtl="0" algn="l">
              <a:lnSpc>
                <a:spcPct val="120000"/>
              </a:lnSpc>
              <a:spcBef>
                <a:spcPts val="0"/>
              </a:spcBef>
              <a:spcAft>
                <a:spcPts val="0"/>
              </a:spcAft>
              <a:buSzPts val="3509"/>
              <a:buFont typeface="Proxima Nova"/>
              <a:buNone/>
            </a:pPr>
            <a:r>
              <a:t/>
            </a:r>
            <a:endParaRPr sz="2700"/>
          </a:p>
          <a:p>
            <a:pPr indent="0" lvl="0" marL="0" rtl="0" algn="l">
              <a:lnSpc>
                <a:spcPct val="120000"/>
              </a:lnSpc>
              <a:spcBef>
                <a:spcPts val="0"/>
              </a:spcBef>
              <a:spcAft>
                <a:spcPts val="0"/>
              </a:spcAft>
              <a:buSzPts val="3509"/>
              <a:buFont typeface="Proxima Nova"/>
              <a:buNone/>
            </a:pPr>
            <a:r>
              <a:t/>
            </a:r>
            <a:endParaRPr sz="2700"/>
          </a:p>
          <a:p>
            <a:pPr indent="0" lvl="0" marL="0" rtl="0" algn="l">
              <a:lnSpc>
                <a:spcPct val="100000"/>
              </a:lnSpc>
              <a:spcBef>
                <a:spcPts val="0"/>
              </a:spcBef>
              <a:spcAft>
                <a:spcPts val="0"/>
              </a:spcAft>
              <a:buSzPts val="3500"/>
              <a:buFont typeface="Helvetica Neue"/>
              <a:buNone/>
            </a:pPr>
            <a:r>
              <a:t/>
            </a:r>
            <a:endParaRPr b="0" sz="2700">
              <a:latin typeface="Helvetica Neue"/>
              <a:ea typeface="Helvetica Neue"/>
              <a:cs typeface="Helvetica Neue"/>
              <a:sym typeface="Helvetica Neue"/>
            </a:endParaRPr>
          </a:p>
          <a:p>
            <a:pPr indent="0" lvl="0" marL="0" rtl="0" algn="l">
              <a:lnSpc>
                <a:spcPct val="100000"/>
              </a:lnSpc>
              <a:spcBef>
                <a:spcPts val="0"/>
              </a:spcBef>
              <a:spcAft>
                <a:spcPts val="0"/>
              </a:spcAft>
              <a:buSzPts val="3600"/>
              <a:buFont typeface="Helvetica Neue"/>
              <a:buNone/>
            </a:pPr>
            <a:r>
              <a:rPr lang="en-US" sz="2700">
                <a:solidFill>
                  <a:schemeClr val="dk1"/>
                </a:solidFill>
              </a:rPr>
              <a:t>Mabel:</a:t>
            </a:r>
            <a:r>
              <a:rPr b="0" lang="en-US" sz="2700">
                <a:solidFill>
                  <a:schemeClr val="dk1"/>
                </a:solidFill>
                <a:latin typeface="Helvetica Neue"/>
                <a:ea typeface="Helvetica Neue"/>
                <a:cs typeface="Helvetica Neue"/>
                <a:sym typeface="Helvetica Neue"/>
              </a:rPr>
              <a:t> Yeh, and as I’m an introverted person, I would feel more comfortable and fit in more easily with people that I’m familiar with. It would save my time on getting to know each other so that I could dive deep into the project itself. If we are designated into groups randomly, it’s possible that someone would not get along well with others, then our time would be wasted on communication or coordination.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5400"/>
              <a:buFont typeface="Times"/>
              <a:buNone/>
            </a:pPr>
            <a:r>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3600"/>
              <a:buFont typeface="Helvetica Neue"/>
              <a:buNone/>
            </a:pPr>
            <a:r>
              <a:rPr lang="en-US" sz="2700">
                <a:solidFill>
                  <a:schemeClr val="dk1"/>
                </a:solidFill>
              </a:rPr>
              <a:t>Raymond: </a:t>
            </a:r>
            <a:r>
              <a:rPr b="0" lang="en-US" sz="2700">
                <a:solidFill>
                  <a:schemeClr val="dk1"/>
                </a:solidFill>
                <a:latin typeface="Helvetica Neue"/>
                <a:ea typeface="Helvetica Neue"/>
                <a:cs typeface="Helvetica Neue"/>
                <a:sym typeface="Helvetica Neue"/>
              </a:rPr>
              <a:t>I don’t think it’s necessary to know each other to accomplish the group project. I believe that how the project is finished only relies on our personal domain knowledge and technical skills. If we could take care of our respective parts,  there shouldn’t be much discussion nor cooperation needed.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3672"/>
              <a:buFont typeface="Helvetica Neue"/>
              <a:buNone/>
            </a:pPr>
            <a:r>
              <a:rPr b="0" lang="en-US" sz="2700">
                <a:solidFill>
                  <a:schemeClr val="dk1"/>
                </a:solidFill>
                <a:latin typeface="Helvetica Neue"/>
                <a:ea typeface="Helvetica Neue"/>
                <a:cs typeface="Helvetica Neue"/>
                <a:sym typeface="Helvetica Neue"/>
              </a:rPr>
              <a:t>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3600"/>
              <a:buFont typeface="Helvetica Neue"/>
              <a:buNone/>
            </a:pPr>
            <a:r>
              <a:rPr lang="en-US" sz="2700">
                <a:solidFill>
                  <a:schemeClr val="dk1"/>
                </a:solidFill>
              </a:rPr>
              <a:t>Jenny:</a:t>
            </a:r>
            <a:r>
              <a:rPr b="0" lang="en-US" sz="2700">
                <a:solidFill>
                  <a:schemeClr val="dk1"/>
                </a:solidFill>
                <a:latin typeface="Helvetica Neue"/>
                <a:ea typeface="Helvetica Neue"/>
                <a:cs typeface="Helvetica Neue"/>
                <a:sym typeface="Helvetica Neue"/>
              </a:rPr>
              <a:t> Uh..Truly in this way, but what if we meet some unexpected problems? And for the team project, even if we could finish our own part perfectly and independently, we still need to integrate them together. We need to know others' progress to make sure we are on the same page and drive the project to run smoothly and efficiently. Besides, as Mabel mentioned, we could be more supportive if we know each other very well.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5400"/>
              <a:buFont typeface="Times"/>
              <a:buNone/>
            </a:pPr>
            <a:r>
              <a:t/>
            </a:r>
            <a:endParaRPr sz="2700">
              <a:solidFill>
                <a:schemeClr val="dk1"/>
              </a:solidFill>
              <a:latin typeface="Times"/>
              <a:ea typeface="Times"/>
              <a:cs typeface="Times"/>
              <a:sym typeface="Times"/>
            </a:endParaRPr>
          </a:p>
          <a:p>
            <a:pPr indent="0" lvl="0" marL="0" rtl="0" algn="l">
              <a:lnSpc>
                <a:spcPct val="100000"/>
              </a:lnSpc>
              <a:spcBef>
                <a:spcPts val="0"/>
              </a:spcBef>
              <a:spcAft>
                <a:spcPts val="0"/>
              </a:spcAft>
              <a:buSzPts val="3600"/>
              <a:buFont typeface="Helvetica Neue"/>
              <a:buNone/>
            </a:pPr>
            <a:r>
              <a:rPr lang="en-US" sz="2700">
                <a:solidFill>
                  <a:schemeClr val="dk1"/>
                </a:solidFill>
              </a:rPr>
              <a:t>Raymond: </a:t>
            </a:r>
            <a:r>
              <a:rPr b="0" lang="en-US" sz="2700">
                <a:solidFill>
                  <a:schemeClr val="dk1"/>
                </a:solidFill>
                <a:latin typeface="Helvetica Neue"/>
                <a:ea typeface="Helvetica Neue"/>
                <a:cs typeface="Helvetica Neue"/>
                <a:sym typeface="Helvetica Neue"/>
              </a:rPr>
              <a:t>Got your point, let me think about it.</a:t>
            </a:r>
            <a:endParaRPr b="0" sz="2700">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12fde257439_1_29"/>
          <p:cNvSpPr txBox="1"/>
          <p:nvPr>
            <p:ph type="title"/>
          </p:nvPr>
        </p:nvSpPr>
        <p:spPr>
          <a:xfrm>
            <a:off x="1219212" y="1996699"/>
            <a:ext cx="21945600" cy="2298600"/>
          </a:xfrm>
          <a:prstGeom prst="rect">
            <a:avLst/>
          </a:prstGeom>
          <a:noFill/>
          <a:ln>
            <a:noFill/>
          </a:ln>
        </p:spPr>
        <p:txBody>
          <a:bodyPr anchorCtr="0" anchor="t" bIns="50800" lIns="50800" spcFirstLastPara="1" rIns="50800" wrap="square" tIns="50800">
            <a:noAutofit/>
          </a:bodyPr>
          <a:lstStyle/>
          <a:p>
            <a:pPr indent="0" lvl="0" marL="0" rtl="0" algn="ctr">
              <a:lnSpc>
                <a:spcPct val="100000"/>
              </a:lnSpc>
              <a:spcBef>
                <a:spcPts val="0"/>
              </a:spcBef>
              <a:spcAft>
                <a:spcPts val="0"/>
              </a:spcAft>
              <a:buClr>
                <a:schemeClr val="dk1"/>
              </a:buClr>
              <a:buSzPts val="1100"/>
              <a:buFont typeface="Arial"/>
              <a:buNone/>
            </a:pPr>
            <a:r>
              <a:rPr b="1" lang="en-US" sz="7000">
                <a:solidFill>
                  <a:srgbClr val="FCFCFC"/>
                </a:solidFill>
              </a:rPr>
              <a:t>Potential Issue</a:t>
            </a:r>
            <a:endParaRPr b="1" sz="16000">
              <a:solidFill>
                <a:srgbClr val="FCFCFC"/>
              </a:solidFill>
            </a:endParaRPr>
          </a:p>
        </p:txBody>
      </p:sp>
      <p:sp>
        <p:nvSpPr>
          <p:cNvPr id="116" name="Google Shape;116;g12fde257439_1_29"/>
          <p:cNvSpPr txBox="1"/>
          <p:nvPr>
            <p:ph idx="1" type="body"/>
          </p:nvPr>
        </p:nvSpPr>
        <p:spPr>
          <a:xfrm>
            <a:off x="1055988" y="3435500"/>
            <a:ext cx="21945600" cy="8230800"/>
          </a:xfrm>
          <a:prstGeom prst="rect">
            <a:avLst/>
          </a:prstGeom>
          <a:noFill/>
          <a:ln>
            <a:noFill/>
          </a:ln>
        </p:spPr>
        <p:txBody>
          <a:bodyPr anchorCtr="0" anchor="t" bIns="50800" lIns="50800" spcFirstLastPara="1" rIns="50800" wrap="square" tIns="50800">
            <a:normAutofit fontScale="62500"/>
          </a:bodyPr>
          <a:lstStyle/>
          <a:p>
            <a:pPr indent="0" lvl="0" marL="0" rtl="0" algn="ctr">
              <a:lnSpc>
                <a:spcPct val="120000"/>
              </a:lnSpc>
              <a:spcBef>
                <a:spcPts val="0"/>
              </a:spcBef>
              <a:spcAft>
                <a:spcPts val="0"/>
              </a:spcAft>
              <a:buNone/>
            </a:pPr>
            <a:r>
              <a:rPr lang="en-US" sz="7800"/>
              <a:t>Feel frustrated about meeting</a:t>
            </a:r>
            <a:endParaRPr sz="7800"/>
          </a:p>
          <a:p>
            <a:pPr indent="0" lvl="0" marL="0" rtl="0" algn="ctr">
              <a:lnSpc>
                <a:spcPct val="120000"/>
              </a:lnSpc>
              <a:spcBef>
                <a:spcPts val="0"/>
              </a:spcBef>
              <a:spcAft>
                <a:spcPts val="0"/>
              </a:spcAft>
              <a:buNone/>
            </a:pPr>
            <a:r>
              <a:rPr b="0" lang="en-US" sz="7800"/>
              <a:t>People take different opinions on meeting, which would make incoordination.</a:t>
            </a:r>
            <a:endParaRPr b="0" sz="7800"/>
          </a:p>
          <a:p>
            <a:pPr indent="0" lvl="0" marL="0" rtl="0" algn="ctr">
              <a:lnSpc>
                <a:spcPct val="120000"/>
              </a:lnSpc>
              <a:spcBef>
                <a:spcPts val="0"/>
              </a:spcBef>
              <a:spcAft>
                <a:spcPts val="0"/>
              </a:spcAft>
              <a:buNone/>
            </a:pPr>
            <a:r>
              <a:t/>
            </a:r>
            <a:endParaRPr b="0" sz="7800"/>
          </a:p>
          <a:p>
            <a:pPr indent="0" lvl="0" marL="0" rtl="0" algn="ctr">
              <a:lnSpc>
                <a:spcPct val="120000"/>
              </a:lnSpc>
              <a:spcBef>
                <a:spcPts val="0"/>
              </a:spcBef>
              <a:spcAft>
                <a:spcPts val="0"/>
              </a:spcAft>
              <a:buNone/>
            </a:pPr>
            <a:r>
              <a:rPr lang="en-US" sz="7800"/>
              <a:t>Detail problems appears</a:t>
            </a:r>
            <a:endParaRPr sz="7800"/>
          </a:p>
          <a:p>
            <a:pPr indent="0" lvl="0" marL="0" rtl="0" algn="ctr">
              <a:lnSpc>
                <a:spcPct val="120000"/>
              </a:lnSpc>
              <a:spcBef>
                <a:spcPts val="0"/>
              </a:spcBef>
              <a:spcAft>
                <a:spcPts val="0"/>
              </a:spcAft>
              <a:buNone/>
            </a:pPr>
            <a:r>
              <a:rPr b="0" lang="en-US" sz="7800"/>
              <a:t>Bad communication and no real-time connection would cause tiny problems in interface of information transfer.</a:t>
            </a:r>
            <a:endParaRPr b="0" sz="7800"/>
          </a:p>
          <a:p>
            <a:pPr indent="0" lvl="0" marL="0" rtl="0" algn="ctr">
              <a:lnSpc>
                <a:spcPct val="120000"/>
              </a:lnSpc>
              <a:spcBef>
                <a:spcPts val="0"/>
              </a:spcBef>
              <a:spcAft>
                <a:spcPts val="0"/>
              </a:spcAft>
              <a:buNone/>
            </a:pPr>
            <a:r>
              <a:t/>
            </a:r>
            <a:endParaRPr b="0" sz="7800"/>
          </a:p>
          <a:p>
            <a:pPr indent="0" lvl="0" marL="0" rtl="0" algn="ctr">
              <a:lnSpc>
                <a:spcPct val="120000"/>
              </a:lnSpc>
              <a:spcBef>
                <a:spcPts val="0"/>
              </a:spcBef>
              <a:spcAft>
                <a:spcPts val="0"/>
              </a:spcAft>
              <a:buNone/>
            </a:pPr>
            <a:r>
              <a:rPr lang="en-US" sz="7800"/>
              <a:t>Low work efficiency and resource waste</a:t>
            </a:r>
            <a:endParaRPr sz="7800"/>
          </a:p>
          <a:p>
            <a:pPr indent="0" lvl="0" marL="0" rtl="0" algn="ctr">
              <a:lnSpc>
                <a:spcPct val="120000"/>
              </a:lnSpc>
              <a:spcBef>
                <a:spcPts val="0"/>
              </a:spcBef>
              <a:spcAft>
                <a:spcPts val="0"/>
              </a:spcAft>
              <a:buNone/>
            </a:pPr>
            <a:r>
              <a:rPr b="0" lang="en-US" sz="7800"/>
              <a:t>Inconsistent progress may cause some job’s done, but some still need time.</a:t>
            </a:r>
            <a:endParaRPr b="0" sz="35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g12fde257439_1_34"/>
          <p:cNvSpPr txBox="1"/>
          <p:nvPr>
            <p:ph idx="1" type="body"/>
          </p:nvPr>
        </p:nvSpPr>
        <p:spPr>
          <a:xfrm>
            <a:off x="298650" y="4741775"/>
            <a:ext cx="11226900" cy="4566300"/>
          </a:xfrm>
          <a:prstGeom prst="rect">
            <a:avLst/>
          </a:prstGeom>
          <a:noFill/>
          <a:ln>
            <a:noFill/>
          </a:ln>
        </p:spPr>
        <p:txBody>
          <a:bodyPr anchorCtr="0" anchor="t" bIns="50800" lIns="50800" spcFirstLastPara="1" rIns="50800" wrap="square" tIns="50800">
            <a:normAutofit/>
          </a:bodyPr>
          <a:lstStyle/>
          <a:p>
            <a:pPr indent="0" lvl="0" marL="0" marR="0" rtl="0" algn="ctr">
              <a:lnSpc>
                <a:spcPct val="120000"/>
              </a:lnSpc>
              <a:spcBef>
                <a:spcPts val="0"/>
              </a:spcBef>
              <a:spcAft>
                <a:spcPts val="0"/>
              </a:spcAft>
              <a:buNone/>
            </a:pPr>
            <a:r>
              <a:rPr lang="en-US" sz="3500">
                <a:solidFill>
                  <a:schemeClr val="dk1"/>
                </a:solidFill>
                <a:latin typeface="Calibri"/>
                <a:ea typeface="Calibri"/>
                <a:cs typeface="Calibri"/>
                <a:sym typeface="Calibri"/>
              </a:rPr>
              <a:t>Adopting</a:t>
            </a:r>
            <a:endParaRPr sz="3500">
              <a:solidFill>
                <a:schemeClr val="dk1"/>
              </a:solidFill>
              <a:latin typeface="Calibri"/>
              <a:ea typeface="Calibri"/>
              <a:cs typeface="Calibri"/>
              <a:sym typeface="Calibri"/>
            </a:endParaRPr>
          </a:p>
          <a:p>
            <a:pPr indent="0" lvl="0" marL="0" marR="0" rtl="0" algn="ctr">
              <a:lnSpc>
                <a:spcPct val="120000"/>
              </a:lnSpc>
              <a:spcBef>
                <a:spcPts val="0"/>
              </a:spcBef>
              <a:spcAft>
                <a:spcPts val="0"/>
              </a:spcAft>
              <a:buNone/>
            </a:pPr>
            <a:r>
              <a:t/>
            </a:r>
            <a:endParaRPr sz="3500">
              <a:solidFill>
                <a:schemeClr val="dk1"/>
              </a:solidFill>
              <a:latin typeface="Calibri"/>
              <a:ea typeface="Calibri"/>
              <a:cs typeface="Calibri"/>
              <a:sym typeface="Calibri"/>
            </a:endParaRPr>
          </a:p>
          <a:p>
            <a:pPr indent="0" lvl="0" marL="0" marR="0" rtl="0" algn="ctr">
              <a:lnSpc>
                <a:spcPct val="120000"/>
              </a:lnSpc>
              <a:spcBef>
                <a:spcPts val="0"/>
              </a:spcBef>
              <a:spcAft>
                <a:spcPts val="0"/>
              </a:spcAft>
              <a:buNone/>
            </a:pPr>
            <a:r>
              <a:rPr b="0" lang="en-US" sz="3500">
                <a:solidFill>
                  <a:schemeClr val="dk1"/>
                </a:solidFill>
                <a:latin typeface="Calibri"/>
                <a:ea typeface="Calibri"/>
                <a:cs typeface="Calibri"/>
                <a:sym typeface="Calibri"/>
              </a:rPr>
              <a:t>Define specific goals from registering course to finish it</a:t>
            </a:r>
            <a:endParaRPr b="0" sz="3500">
              <a:solidFill>
                <a:schemeClr val="dk1"/>
              </a:solidFill>
              <a:latin typeface="Calibri"/>
              <a:ea typeface="Calibri"/>
              <a:cs typeface="Calibri"/>
              <a:sym typeface="Calibri"/>
            </a:endParaRPr>
          </a:p>
          <a:p>
            <a:pPr indent="0" lvl="0" marL="0" marR="0" rtl="0" algn="ctr">
              <a:lnSpc>
                <a:spcPct val="120000"/>
              </a:lnSpc>
              <a:spcBef>
                <a:spcPts val="0"/>
              </a:spcBef>
              <a:spcAft>
                <a:spcPts val="0"/>
              </a:spcAft>
              <a:buNone/>
            </a:pPr>
            <a:r>
              <a:rPr b="0" lang="en-US" sz="3500">
                <a:solidFill>
                  <a:schemeClr val="dk1"/>
                </a:solidFill>
                <a:latin typeface="Calibri"/>
                <a:ea typeface="Calibri"/>
                <a:cs typeface="Calibri"/>
                <a:sym typeface="Calibri"/>
              </a:rPr>
              <a:t>Consider rights and benefits of each other</a:t>
            </a:r>
            <a:endParaRPr b="0" sz="3500">
              <a:solidFill>
                <a:schemeClr val="dk1"/>
              </a:solidFill>
              <a:latin typeface="Calibri"/>
              <a:ea typeface="Calibri"/>
              <a:cs typeface="Calibri"/>
              <a:sym typeface="Calibri"/>
            </a:endParaRPr>
          </a:p>
          <a:p>
            <a:pPr indent="0" lvl="0" marL="0" marR="0" rtl="0" algn="ctr">
              <a:lnSpc>
                <a:spcPct val="120000"/>
              </a:lnSpc>
              <a:spcBef>
                <a:spcPts val="0"/>
              </a:spcBef>
              <a:spcAft>
                <a:spcPts val="0"/>
              </a:spcAft>
              <a:buNone/>
            </a:pPr>
            <a:r>
              <a:rPr b="0" lang="en-US" sz="3500">
                <a:solidFill>
                  <a:schemeClr val="dk1"/>
                </a:solidFill>
                <a:latin typeface="Calibri"/>
                <a:ea typeface="Calibri"/>
                <a:cs typeface="Calibri"/>
                <a:sym typeface="Calibri"/>
              </a:rPr>
              <a:t>Struct possible proposals for situations</a:t>
            </a:r>
            <a:endParaRPr b="0" sz="3500">
              <a:solidFill>
                <a:schemeClr val="dk1"/>
              </a:solidFill>
              <a:latin typeface="Calibri"/>
              <a:ea typeface="Calibri"/>
              <a:cs typeface="Calibri"/>
              <a:sym typeface="Calibri"/>
            </a:endParaRPr>
          </a:p>
        </p:txBody>
      </p:sp>
      <p:sp>
        <p:nvSpPr>
          <p:cNvPr id="122" name="Google Shape;122;g12fde257439_1_34"/>
          <p:cNvSpPr txBox="1"/>
          <p:nvPr>
            <p:ph idx="1" type="body"/>
          </p:nvPr>
        </p:nvSpPr>
        <p:spPr>
          <a:xfrm>
            <a:off x="12469500" y="4826600"/>
            <a:ext cx="11914500" cy="5449200"/>
          </a:xfrm>
          <a:prstGeom prst="rect">
            <a:avLst/>
          </a:prstGeom>
          <a:noFill/>
          <a:ln>
            <a:noFill/>
          </a:ln>
        </p:spPr>
        <p:txBody>
          <a:bodyPr anchorCtr="0" anchor="t" bIns="50800" lIns="50800" spcFirstLastPara="1" rIns="50800" wrap="square" tIns="50800">
            <a:normAutofit/>
          </a:bodyPr>
          <a:lstStyle/>
          <a:p>
            <a:pPr indent="0" lvl="0" marL="0" rtl="0" algn="ctr">
              <a:lnSpc>
                <a:spcPct val="120000"/>
              </a:lnSpc>
              <a:spcBef>
                <a:spcPts val="0"/>
              </a:spcBef>
              <a:spcAft>
                <a:spcPts val="0"/>
              </a:spcAft>
              <a:buNone/>
            </a:pPr>
            <a:r>
              <a:rPr lang="en-US" sz="3500">
                <a:solidFill>
                  <a:schemeClr val="dk1"/>
                </a:solidFill>
                <a:latin typeface="Calibri"/>
                <a:ea typeface="Calibri"/>
                <a:cs typeface="Calibri"/>
                <a:sym typeface="Calibri"/>
              </a:rPr>
              <a:t>Adapting</a:t>
            </a:r>
            <a:endParaRPr sz="3500">
              <a:solidFill>
                <a:schemeClr val="dk1"/>
              </a:solidFill>
              <a:latin typeface="Calibri"/>
              <a:ea typeface="Calibri"/>
              <a:cs typeface="Calibri"/>
              <a:sym typeface="Calibri"/>
            </a:endParaRPr>
          </a:p>
          <a:p>
            <a:pPr indent="0" lvl="0" marL="0" rtl="0" algn="ctr">
              <a:lnSpc>
                <a:spcPct val="120000"/>
              </a:lnSpc>
              <a:spcBef>
                <a:spcPts val="0"/>
              </a:spcBef>
              <a:spcAft>
                <a:spcPts val="0"/>
              </a:spcAft>
              <a:buNone/>
            </a:pPr>
            <a:r>
              <a:t/>
            </a:r>
            <a:endParaRPr sz="3500">
              <a:solidFill>
                <a:schemeClr val="dk1"/>
              </a:solidFill>
              <a:latin typeface="Calibri"/>
              <a:ea typeface="Calibri"/>
              <a:cs typeface="Calibri"/>
              <a:sym typeface="Calibri"/>
            </a:endParaRPr>
          </a:p>
          <a:p>
            <a:pPr indent="0" lvl="0" marL="0" rtl="0" algn="ctr">
              <a:lnSpc>
                <a:spcPct val="120000"/>
              </a:lnSpc>
              <a:spcBef>
                <a:spcPts val="0"/>
              </a:spcBef>
              <a:spcAft>
                <a:spcPts val="0"/>
              </a:spcAft>
              <a:buNone/>
            </a:pPr>
            <a:r>
              <a:rPr b="0" lang="en-US" sz="3500">
                <a:solidFill>
                  <a:schemeClr val="dk1"/>
                </a:solidFill>
                <a:latin typeface="Calibri"/>
                <a:ea typeface="Calibri"/>
                <a:cs typeface="Calibri"/>
                <a:sym typeface="Calibri"/>
              </a:rPr>
              <a:t>Seek for returns from students who have already taken</a:t>
            </a:r>
            <a:endParaRPr b="0" sz="3500">
              <a:solidFill>
                <a:schemeClr val="dk1"/>
              </a:solidFill>
              <a:latin typeface="Calibri"/>
              <a:ea typeface="Calibri"/>
              <a:cs typeface="Calibri"/>
              <a:sym typeface="Calibri"/>
            </a:endParaRPr>
          </a:p>
          <a:p>
            <a:pPr indent="0" lvl="0" marL="0" rtl="0" algn="ctr">
              <a:lnSpc>
                <a:spcPct val="120000"/>
              </a:lnSpc>
              <a:spcBef>
                <a:spcPts val="0"/>
              </a:spcBef>
              <a:spcAft>
                <a:spcPts val="0"/>
              </a:spcAft>
              <a:buNone/>
            </a:pPr>
            <a:r>
              <a:rPr b="0" lang="en-US" sz="3500">
                <a:solidFill>
                  <a:schemeClr val="dk1"/>
                </a:solidFill>
                <a:latin typeface="Calibri"/>
                <a:ea typeface="Calibri"/>
                <a:cs typeface="Calibri"/>
                <a:sym typeface="Calibri"/>
              </a:rPr>
              <a:t>Research what exactly group assignment need to do </a:t>
            </a:r>
            <a:endParaRPr b="0" sz="3500">
              <a:solidFill>
                <a:schemeClr val="dk1"/>
              </a:solidFill>
              <a:latin typeface="Calibri"/>
              <a:ea typeface="Calibri"/>
              <a:cs typeface="Calibri"/>
              <a:sym typeface="Calibri"/>
            </a:endParaRPr>
          </a:p>
          <a:p>
            <a:pPr indent="0" lvl="0" marL="0" rtl="0" algn="ctr">
              <a:lnSpc>
                <a:spcPct val="120000"/>
              </a:lnSpc>
              <a:spcBef>
                <a:spcPts val="0"/>
              </a:spcBef>
              <a:spcAft>
                <a:spcPts val="0"/>
              </a:spcAft>
              <a:buNone/>
            </a:pPr>
            <a:r>
              <a:rPr b="0" lang="en-US" sz="3500">
                <a:solidFill>
                  <a:schemeClr val="dk1"/>
                </a:solidFill>
                <a:latin typeface="Calibri"/>
                <a:ea typeface="Calibri"/>
                <a:cs typeface="Calibri"/>
                <a:sym typeface="Calibri"/>
              </a:rPr>
              <a:t>Have a communication with the professor and get some information and suggestions</a:t>
            </a:r>
            <a:endParaRPr b="0" sz="7800"/>
          </a:p>
        </p:txBody>
      </p:sp>
      <p:sp>
        <p:nvSpPr>
          <p:cNvPr id="123" name="Google Shape;123;g12fde257439_1_34"/>
          <p:cNvSpPr txBox="1"/>
          <p:nvPr/>
        </p:nvSpPr>
        <p:spPr>
          <a:xfrm>
            <a:off x="11250250" y="2985650"/>
            <a:ext cx="2343000" cy="280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0">
                <a:latin typeface="Economica"/>
                <a:ea typeface="Economica"/>
                <a:cs typeface="Economica"/>
                <a:sym typeface="Economica"/>
              </a:rPr>
              <a:t>VS</a:t>
            </a:r>
            <a:endParaRPr sz="17000">
              <a:latin typeface="Economica"/>
              <a:ea typeface="Economica"/>
              <a:cs typeface="Economica"/>
              <a:sym typeface="Economic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6"/>
          <p:cNvSpPr txBox="1"/>
          <p:nvPr>
            <p:ph type="title"/>
          </p:nvPr>
        </p:nvSpPr>
        <p:spPr>
          <a:xfrm>
            <a:off x="1056012" y="1751049"/>
            <a:ext cx="21945600" cy="2298600"/>
          </a:xfrm>
          <a:prstGeom prst="rect">
            <a:avLst/>
          </a:prstGeom>
          <a:noFill/>
          <a:ln>
            <a:noFill/>
          </a:ln>
        </p:spPr>
        <p:txBody>
          <a:bodyPr anchorCtr="0" anchor="t" bIns="50800" lIns="50800" spcFirstLastPara="1" rIns="50800" wrap="square" tIns="50800">
            <a:noAutofit/>
          </a:bodyPr>
          <a:lstStyle/>
          <a:p>
            <a:pPr indent="0" lvl="0" marL="0" rtl="0" algn="l">
              <a:lnSpc>
                <a:spcPct val="60000"/>
              </a:lnSpc>
              <a:spcBef>
                <a:spcPts val="0"/>
              </a:spcBef>
              <a:spcAft>
                <a:spcPts val="0"/>
              </a:spcAft>
              <a:buClr>
                <a:srgbClr val="FFFFFF"/>
              </a:buClr>
              <a:buSzPts val="14000"/>
              <a:buFont typeface="Arial"/>
              <a:buNone/>
            </a:pPr>
            <a:r>
              <a:rPr lang="en-US" sz="11800"/>
              <a:t>Analysis</a:t>
            </a:r>
            <a:endParaRPr sz="11800"/>
          </a:p>
        </p:txBody>
      </p:sp>
      <p:sp>
        <p:nvSpPr>
          <p:cNvPr id="129" name="Google Shape;129;p6"/>
          <p:cNvSpPr txBox="1"/>
          <p:nvPr>
            <p:ph idx="1" type="body"/>
          </p:nvPr>
        </p:nvSpPr>
        <p:spPr>
          <a:xfrm>
            <a:off x="1055988" y="3151475"/>
            <a:ext cx="21945600" cy="8230800"/>
          </a:xfrm>
          <a:prstGeom prst="rect">
            <a:avLst/>
          </a:prstGeom>
          <a:noFill/>
          <a:ln>
            <a:noFill/>
          </a:ln>
        </p:spPr>
        <p:txBody>
          <a:bodyPr anchorCtr="0" anchor="t" bIns="50800" lIns="50800" spcFirstLastPara="1" rIns="50800" wrap="square" tIns="50800">
            <a:normAutofit/>
          </a:bodyPr>
          <a:lstStyle/>
          <a:p>
            <a:pPr indent="0" lvl="0" marL="0" rtl="0" algn="l">
              <a:lnSpc>
                <a:spcPct val="120000"/>
              </a:lnSpc>
              <a:spcBef>
                <a:spcPts val="0"/>
              </a:spcBef>
              <a:spcAft>
                <a:spcPts val="0"/>
              </a:spcAft>
              <a:buClr>
                <a:schemeClr val="dk1"/>
              </a:buClr>
              <a:buSzPts val="1100"/>
              <a:buFont typeface="Arial"/>
              <a:buNone/>
            </a:pPr>
            <a:r>
              <a:rPr lang="en-US" sz="3500">
                <a:solidFill>
                  <a:schemeClr val="dk1"/>
                </a:solidFill>
                <a:latin typeface="Calibri"/>
                <a:ea typeface="Calibri"/>
                <a:cs typeface="Calibri"/>
                <a:sym typeface="Calibri"/>
              </a:rPr>
              <a:t>Jenny, Mabel- relational</a:t>
            </a:r>
            <a:endParaRPr b="0" sz="3500">
              <a:solidFill>
                <a:schemeClr val="dk1"/>
              </a:solidFill>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b="0" sz="3500">
              <a:solidFill>
                <a:schemeClr val="dk1"/>
              </a:solidFill>
              <a:latin typeface="Arial"/>
              <a:ea typeface="Arial"/>
              <a:cs typeface="Arial"/>
              <a:sym typeface="Arial"/>
            </a:endParaRPr>
          </a:p>
          <a:p>
            <a:pPr indent="0" lvl="0" marL="0" rtl="0" algn="l">
              <a:lnSpc>
                <a:spcPct val="120000"/>
              </a:lnSpc>
              <a:spcBef>
                <a:spcPts val="0"/>
              </a:spcBef>
              <a:spcAft>
                <a:spcPts val="0"/>
              </a:spcAft>
              <a:buClr>
                <a:schemeClr val="dk1"/>
              </a:buClr>
              <a:buSzPts val="1100"/>
              <a:buFont typeface="Arial"/>
              <a:buNone/>
            </a:pPr>
            <a:r>
              <a:rPr b="0" lang="en-US" sz="3500">
                <a:solidFill>
                  <a:schemeClr val="dk1"/>
                </a:solidFill>
                <a:latin typeface="Calibri"/>
                <a:ea typeface="Calibri"/>
                <a:cs typeface="Calibri"/>
                <a:sym typeface="Calibri"/>
              </a:rPr>
              <a:t>As high context relational people, when choosing a course, they think about their background in the past and whether they can handle the course in the future. </a:t>
            </a:r>
            <a:endParaRPr b="0" sz="35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b="0" sz="3500">
              <a:solidFill>
                <a:schemeClr val="dk1"/>
              </a:solidFill>
              <a:latin typeface="Arial"/>
              <a:ea typeface="Arial"/>
              <a:cs typeface="Arial"/>
              <a:sym typeface="Arial"/>
            </a:endParaRPr>
          </a:p>
          <a:p>
            <a:pPr indent="0" lvl="0" marL="0" rtl="0" algn="l">
              <a:lnSpc>
                <a:spcPct val="120000"/>
              </a:lnSpc>
              <a:spcBef>
                <a:spcPts val="0"/>
              </a:spcBef>
              <a:spcAft>
                <a:spcPts val="0"/>
              </a:spcAft>
              <a:buClr>
                <a:schemeClr val="dk1"/>
              </a:buClr>
              <a:buSzPts val="1100"/>
              <a:buFont typeface="Arial"/>
              <a:buNone/>
            </a:pPr>
            <a:r>
              <a:rPr b="0" lang="en-US" sz="3500">
                <a:solidFill>
                  <a:schemeClr val="dk1"/>
                </a:solidFill>
                <a:latin typeface="Calibri"/>
                <a:ea typeface="Calibri"/>
                <a:cs typeface="Calibri"/>
                <a:sym typeface="Calibri"/>
              </a:rPr>
              <a:t>Since they know that there will be a group project, they prefer to pick some teammates that they already know, so that they can get along well.  It reveals that relational people tend to think systematically and prevent fires. </a:t>
            </a:r>
            <a:endParaRPr b="0" sz="35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t/>
            </a:r>
            <a:endParaRPr b="0" sz="3500">
              <a:solidFill>
                <a:schemeClr val="dk1"/>
              </a:solidFill>
              <a:latin typeface="Arial"/>
              <a:ea typeface="Arial"/>
              <a:cs typeface="Arial"/>
              <a:sym typeface="Arial"/>
            </a:endParaRPr>
          </a:p>
          <a:p>
            <a:pPr indent="0" lvl="0" marL="0" rtl="0" algn="l">
              <a:lnSpc>
                <a:spcPct val="120000"/>
              </a:lnSpc>
              <a:spcBef>
                <a:spcPts val="0"/>
              </a:spcBef>
              <a:spcAft>
                <a:spcPts val="0"/>
              </a:spcAft>
              <a:buClr>
                <a:schemeClr val="dk1"/>
              </a:buClr>
              <a:buSzPts val="1100"/>
              <a:buFont typeface="Arial"/>
              <a:buNone/>
            </a:pPr>
            <a:r>
              <a:rPr b="0" lang="en-US" sz="3500">
                <a:solidFill>
                  <a:schemeClr val="dk1"/>
                </a:solidFill>
                <a:latin typeface="Calibri"/>
                <a:ea typeface="Calibri"/>
                <a:cs typeface="Calibri"/>
                <a:sym typeface="Calibri"/>
              </a:rPr>
              <a:t>When making recommendations on a course, they prefer professors whose lecture is vivid and who show more caring about students. It shows that relational people don’t only consider  the core problem, but also take the related aspects of a problem into account.</a:t>
            </a:r>
            <a:endParaRPr sz="7800"/>
          </a:p>
        </p:txBody>
      </p:sp>
    </p:spTree>
  </p:cSld>
  <p:clrMapOvr>
    <a:masterClrMapping/>
  </p:clrMapOvr>
</p:sld>
</file>

<file path=ppt/theme/theme1.xml><?xml version="1.0" encoding="utf-8"?>
<a:theme xmlns:a="http://schemas.openxmlformats.org/drawingml/2006/main" xmlns:r="http://schemas.openxmlformats.org/officeDocument/2006/relationships" name="25_BoldColor">
  <a:themeElements>
    <a:clrScheme name="25_BoldColor">
      <a:dk1>
        <a:srgbClr val="000000"/>
      </a:dk1>
      <a:lt1>
        <a:srgbClr val="00BFF3"/>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5_BoldColor">
  <a:themeElements>
    <a:clrScheme name="25_BoldColor">
      <a:dk1>
        <a:srgbClr val="000000"/>
      </a:dk1>
      <a:lt1>
        <a:srgbClr val="FFFFFF"/>
      </a:lt1>
      <a:dk2>
        <a:srgbClr val="5E5E5E"/>
      </a:dk2>
      <a:lt2>
        <a:srgbClr val="D6D5D5"/>
      </a:lt2>
      <a:accent1>
        <a:srgbClr val="01BFF4"/>
      </a:accent1>
      <a:accent2>
        <a:srgbClr val="43E9CB"/>
      </a:accent2>
      <a:accent3>
        <a:srgbClr val="BC80FF"/>
      </a:accent3>
      <a:accent4>
        <a:srgbClr val="FFC618"/>
      </a:accent4>
      <a:accent5>
        <a:srgbClr val="FF4000"/>
      </a:accent5>
      <a:accent6>
        <a:srgbClr val="FF87B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